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767" r:id="rId4"/>
    <p:sldMasterId id="2147483798" r:id="rId5"/>
    <p:sldMasterId id="2147483813" r:id="rId6"/>
  </p:sldMasterIdLst>
  <p:notesMasterIdLst>
    <p:notesMasterId r:id="rId63"/>
  </p:notesMasterIdLst>
  <p:handoutMasterIdLst>
    <p:handoutMasterId r:id="rId64"/>
  </p:handoutMasterIdLst>
  <p:sldIdLst>
    <p:sldId id="273" r:id="rId7"/>
    <p:sldId id="257" r:id="rId8"/>
    <p:sldId id="896" r:id="rId9"/>
    <p:sldId id="897" r:id="rId10"/>
    <p:sldId id="899" r:id="rId11"/>
    <p:sldId id="900" r:id="rId12"/>
    <p:sldId id="855" r:id="rId13"/>
    <p:sldId id="840" r:id="rId14"/>
    <p:sldId id="842" r:id="rId15"/>
    <p:sldId id="848" r:id="rId16"/>
    <p:sldId id="890" r:id="rId17"/>
    <p:sldId id="893" r:id="rId18"/>
    <p:sldId id="891" r:id="rId19"/>
    <p:sldId id="892" r:id="rId20"/>
    <p:sldId id="854" r:id="rId21"/>
    <p:sldId id="845" r:id="rId22"/>
    <p:sldId id="847" r:id="rId23"/>
    <p:sldId id="851" r:id="rId24"/>
    <p:sldId id="853" r:id="rId25"/>
    <p:sldId id="849" r:id="rId26"/>
    <p:sldId id="878" r:id="rId27"/>
    <p:sldId id="879" r:id="rId28"/>
    <p:sldId id="880" r:id="rId29"/>
    <p:sldId id="885" r:id="rId30"/>
    <p:sldId id="881" r:id="rId31"/>
    <p:sldId id="882" r:id="rId32"/>
    <p:sldId id="883" r:id="rId33"/>
    <p:sldId id="884" r:id="rId34"/>
    <p:sldId id="860" r:id="rId35"/>
    <p:sldId id="863" r:id="rId36"/>
    <p:sldId id="862" r:id="rId37"/>
    <p:sldId id="894" r:id="rId38"/>
    <p:sldId id="895" r:id="rId39"/>
    <p:sldId id="874" r:id="rId40"/>
    <p:sldId id="864" r:id="rId41"/>
    <p:sldId id="865" r:id="rId42"/>
    <p:sldId id="866" r:id="rId43"/>
    <p:sldId id="867" r:id="rId44"/>
    <p:sldId id="868" r:id="rId45"/>
    <p:sldId id="869" r:id="rId46"/>
    <p:sldId id="873" r:id="rId47"/>
    <p:sldId id="871" r:id="rId48"/>
    <p:sldId id="872" r:id="rId49"/>
    <p:sldId id="875" r:id="rId50"/>
    <p:sldId id="876" r:id="rId51"/>
    <p:sldId id="877" r:id="rId52"/>
    <p:sldId id="901" r:id="rId53"/>
    <p:sldId id="837" r:id="rId54"/>
    <p:sldId id="886" r:id="rId55"/>
    <p:sldId id="887" r:id="rId56"/>
    <p:sldId id="888" r:id="rId57"/>
    <p:sldId id="889" r:id="rId58"/>
    <p:sldId id="843" r:id="rId59"/>
    <p:sldId id="844" r:id="rId60"/>
    <p:sldId id="850" r:id="rId61"/>
    <p:sldId id="834"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E50564F-E098-4FAB-A1D5-61B885E684A6}">
          <p14:sldIdLst>
            <p14:sldId id="273"/>
            <p14:sldId id="257"/>
            <p14:sldId id="896"/>
            <p14:sldId id="897"/>
            <p14:sldId id="899"/>
            <p14:sldId id="900"/>
            <p14:sldId id="855"/>
            <p14:sldId id="840"/>
            <p14:sldId id="842"/>
            <p14:sldId id="848"/>
            <p14:sldId id="890"/>
            <p14:sldId id="893"/>
            <p14:sldId id="891"/>
            <p14:sldId id="892"/>
            <p14:sldId id="854"/>
            <p14:sldId id="845"/>
            <p14:sldId id="847"/>
            <p14:sldId id="851"/>
            <p14:sldId id="853"/>
            <p14:sldId id="849"/>
            <p14:sldId id="878"/>
            <p14:sldId id="879"/>
            <p14:sldId id="880"/>
            <p14:sldId id="885"/>
            <p14:sldId id="881"/>
            <p14:sldId id="882"/>
            <p14:sldId id="883"/>
            <p14:sldId id="884"/>
            <p14:sldId id="860"/>
            <p14:sldId id="863"/>
            <p14:sldId id="862"/>
            <p14:sldId id="894"/>
            <p14:sldId id="895"/>
            <p14:sldId id="874"/>
            <p14:sldId id="864"/>
            <p14:sldId id="865"/>
            <p14:sldId id="866"/>
            <p14:sldId id="867"/>
            <p14:sldId id="868"/>
            <p14:sldId id="869"/>
            <p14:sldId id="873"/>
            <p14:sldId id="871"/>
            <p14:sldId id="872"/>
            <p14:sldId id="875"/>
            <p14:sldId id="876"/>
            <p14:sldId id="877"/>
            <p14:sldId id="901"/>
            <p14:sldId id="837"/>
            <p14:sldId id="886"/>
            <p14:sldId id="887"/>
            <p14:sldId id="888"/>
            <p14:sldId id="889"/>
            <p14:sldId id="843"/>
            <p14:sldId id="844"/>
            <p14:sldId id="850"/>
            <p14:sldId id="83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2020"/>
    <a:srgbClr val="F8F8AE"/>
    <a:srgbClr val="000099"/>
    <a:srgbClr val="959F33"/>
    <a:srgbClr val="DA9E46"/>
    <a:srgbClr val="439F59"/>
    <a:srgbClr val="0099CC"/>
    <a:srgbClr val="336699"/>
    <a:srgbClr val="FBD3AB"/>
    <a:srgbClr val="44DC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74" autoAdjust="0"/>
    <p:restoredTop sz="94249" autoAdjust="0"/>
  </p:normalViewPr>
  <p:slideViewPr>
    <p:cSldViewPr snapToGrid="0" showGuides="1">
      <p:cViewPr varScale="1">
        <p:scale>
          <a:sx n="92" d="100"/>
          <a:sy n="92" d="100"/>
        </p:scale>
        <p:origin x="812" y="60"/>
      </p:cViewPr>
      <p:guideLst>
        <p:guide orient="horz" pos="2160"/>
        <p:guide pos="3840"/>
      </p:guideLst>
    </p:cSldViewPr>
  </p:slideViewPr>
  <p:notesTextViewPr>
    <p:cViewPr>
      <p:scale>
        <a:sx n="3" d="2"/>
        <a:sy n="3" d="2"/>
      </p:scale>
      <p:origin x="0" y="0"/>
    </p:cViewPr>
  </p:notesTextViewPr>
  <p:sorterViewPr>
    <p:cViewPr>
      <p:scale>
        <a:sx n="100" d="100"/>
        <a:sy n="100" d="100"/>
      </p:scale>
      <p:origin x="0" y="-3516"/>
    </p:cViewPr>
  </p:sorterViewPr>
  <p:notesViewPr>
    <p:cSldViewPr snapToGrid="0" showGuides="1">
      <p:cViewPr varScale="1">
        <p:scale>
          <a:sx n="60" d="100"/>
          <a:sy n="60" d="100"/>
        </p:scale>
        <p:origin x="3187"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charts/_rels/chart1.xml.rels><?xml version="1.0" encoding="UTF-8" standalone="yes"?>
<Relationships xmlns="http://schemas.openxmlformats.org/package/2006/relationships"><Relationship Id="rId3" Type="http://schemas.openxmlformats.org/officeDocument/2006/relationships/oleObject" Target="file:///C:\Users\zwu26\Desktop\New%20Microsoft%20Excel%20Workshee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zwu26\Desktop\New%20Microsoft%20Excel%20Worksheet.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sz="1800" b="0" i="0" u="none" strike="noStrike" baseline="0">
                <a:effectLst/>
              </a:rPr>
              <a:t>Hematological Parameters</a:t>
            </a:r>
            <a:endParaRPr lang="en-US"/>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Sheet2!$A$2</c:f>
              <c:strCache>
                <c:ptCount val="1"/>
                <c:pt idx="0">
                  <c:v>WBC</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Sheet2!$B$2</c:f>
              <c:numCache>
                <c:formatCode>General</c:formatCode>
                <c:ptCount val="1"/>
                <c:pt idx="0">
                  <c:v>3036131</c:v>
                </c:pt>
              </c:numCache>
            </c:numRef>
          </c:val>
          <c:extLst>
            <c:ext xmlns:c16="http://schemas.microsoft.com/office/drawing/2014/chart" uri="{C3380CC4-5D6E-409C-BE32-E72D297353CC}">
              <c16:uniqueId val="{00000000-823A-434E-88EA-5592D4C72BE2}"/>
            </c:ext>
          </c:extLst>
        </c:ser>
        <c:ser>
          <c:idx val="1"/>
          <c:order val="1"/>
          <c:tx>
            <c:strRef>
              <c:f>Sheet2!$A$3</c:f>
              <c:strCache>
                <c:ptCount val="1"/>
                <c:pt idx="0">
                  <c:v>RBC</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Sheet2!$B$3</c:f>
              <c:numCache>
                <c:formatCode>General</c:formatCode>
                <c:ptCount val="1"/>
                <c:pt idx="0">
                  <c:v>3036085</c:v>
                </c:pt>
              </c:numCache>
            </c:numRef>
          </c:val>
          <c:extLst>
            <c:ext xmlns:c16="http://schemas.microsoft.com/office/drawing/2014/chart" uri="{C3380CC4-5D6E-409C-BE32-E72D297353CC}">
              <c16:uniqueId val="{00000001-823A-434E-88EA-5592D4C72BE2}"/>
            </c:ext>
          </c:extLst>
        </c:ser>
        <c:ser>
          <c:idx val="2"/>
          <c:order val="2"/>
          <c:tx>
            <c:strRef>
              <c:f>Sheet2!$A$4</c:f>
              <c:strCache>
                <c:ptCount val="1"/>
                <c:pt idx="0">
                  <c:v>MCV</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Sheet2!$B$4</c:f>
              <c:numCache>
                <c:formatCode>General</c:formatCode>
                <c:ptCount val="1"/>
                <c:pt idx="0">
                  <c:v>3036084</c:v>
                </c:pt>
              </c:numCache>
            </c:numRef>
          </c:val>
          <c:extLst>
            <c:ext xmlns:c16="http://schemas.microsoft.com/office/drawing/2014/chart" uri="{C3380CC4-5D6E-409C-BE32-E72D297353CC}">
              <c16:uniqueId val="{00000002-823A-434E-88EA-5592D4C72BE2}"/>
            </c:ext>
          </c:extLst>
        </c:ser>
        <c:ser>
          <c:idx val="3"/>
          <c:order val="3"/>
          <c:tx>
            <c:strRef>
              <c:f>Sheet2!$A$5</c:f>
              <c:strCache>
                <c:ptCount val="1"/>
                <c:pt idx="0">
                  <c:v>RDW-CV</c:v>
                </c:pt>
              </c:strCache>
            </c:strRef>
          </c:tx>
          <c:spPr>
            <a:solidFill>
              <a:schemeClr val="accent4">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Sheet2!$B$5</c:f>
              <c:numCache>
                <c:formatCode>General</c:formatCode>
                <c:ptCount val="1"/>
                <c:pt idx="0">
                  <c:v>3035885</c:v>
                </c:pt>
              </c:numCache>
            </c:numRef>
          </c:val>
          <c:extLst>
            <c:ext xmlns:c16="http://schemas.microsoft.com/office/drawing/2014/chart" uri="{C3380CC4-5D6E-409C-BE32-E72D297353CC}">
              <c16:uniqueId val="{00000003-823A-434E-88EA-5592D4C72BE2}"/>
            </c:ext>
          </c:extLst>
        </c:ser>
        <c:ser>
          <c:idx val="4"/>
          <c:order val="4"/>
          <c:tx>
            <c:strRef>
              <c:f>Sheet2!$A$6</c:f>
              <c:strCache>
                <c:ptCount val="1"/>
                <c:pt idx="0">
                  <c:v>RDW-SD</c:v>
                </c:pt>
              </c:strCache>
            </c:strRef>
          </c:tx>
          <c:spPr>
            <a:solidFill>
              <a:schemeClr val="accent5">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Sheet2!$B$6</c:f>
              <c:numCache>
                <c:formatCode>General</c:formatCode>
                <c:ptCount val="1"/>
                <c:pt idx="0">
                  <c:v>3035883</c:v>
                </c:pt>
              </c:numCache>
            </c:numRef>
          </c:val>
          <c:extLst>
            <c:ext xmlns:c16="http://schemas.microsoft.com/office/drawing/2014/chart" uri="{C3380CC4-5D6E-409C-BE32-E72D297353CC}">
              <c16:uniqueId val="{00000004-823A-434E-88EA-5592D4C72BE2}"/>
            </c:ext>
          </c:extLst>
        </c:ser>
        <c:ser>
          <c:idx val="5"/>
          <c:order val="5"/>
          <c:tx>
            <c:strRef>
              <c:f>Sheet2!$A$7</c:f>
              <c:strCache>
                <c:ptCount val="1"/>
                <c:pt idx="0">
                  <c:v>PLATELET COUNT</c:v>
                </c:pt>
              </c:strCache>
            </c:strRef>
          </c:tx>
          <c:spPr>
            <a:solidFill>
              <a:schemeClr val="accent6">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Sheet2!$B$7</c:f>
              <c:numCache>
                <c:formatCode>General</c:formatCode>
                <c:ptCount val="1"/>
                <c:pt idx="0">
                  <c:v>2707943</c:v>
                </c:pt>
              </c:numCache>
            </c:numRef>
          </c:val>
          <c:extLst>
            <c:ext xmlns:c16="http://schemas.microsoft.com/office/drawing/2014/chart" uri="{C3380CC4-5D6E-409C-BE32-E72D297353CC}">
              <c16:uniqueId val="{00000005-823A-434E-88EA-5592D4C72BE2}"/>
            </c:ext>
          </c:extLst>
        </c:ser>
        <c:ser>
          <c:idx val="6"/>
          <c:order val="6"/>
          <c:tx>
            <c:strRef>
              <c:f>Sheet2!$A$8</c:f>
              <c:strCache>
                <c:ptCount val="1"/>
                <c:pt idx="0">
                  <c:v>MPV</c:v>
                </c:pt>
              </c:strCache>
            </c:strRef>
          </c:tx>
          <c:spPr>
            <a:solidFill>
              <a:schemeClr val="accent1">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Sheet2!$B$8</c:f>
              <c:numCache>
                <c:formatCode>General</c:formatCode>
                <c:ptCount val="1"/>
                <c:pt idx="0">
                  <c:v>2705307</c:v>
                </c:pt>
              </c:numCache>
            </c:numRef>
          </c:val>
          <c:extLst>
            <c:ext xmlns:c16="http://schemas.microsoft.com/office/drawing/2014/chart" uri="{C3380CC4-5D6E-409C-BE32-E72D297353CC}">
              <c16:uniqueId val="{00000006-823A-434E-88EA-5592D4C72BE2}"/>
            </c:ext>
          </c:extLst>
        </c:ser>
        <c:ser>
          <c:idx val="7"/>
          <c:order val="7"/>
          <c:tx>
            <c:strRef>
              <c:f>Sheet2!$A$9</c:f>
              <c:strCache>
                <c:ptCount val="1"/>
                <c:pt idx="0">
                  <c:v>HEMOGLOBIN</c:v>
                </c:pt>
              </c:strCache>
            </c:strRef>
          </c:tx>
          <c:spPr>
            <a:solidFill>
              <a:schemeClr val="accent2">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Sheet2!$B$9</c:f>
              <c:numCache>
                <c:formatCode>General</c:formatCode>
                <c:ptCount val="1"/>
                <c:pt idx="0">
                  <c:v>2701581</c:v>
                </c:pt>
              </c:numCache>
            </c:numRef>
          </c:val>
          <c:extLst>
            <c:ext xmlns:c16="http://schemas.microsoft.com/office/drawing/2014/chart" uri="{C3380CC4-5D6E-409C-BE32-E72D297353CC}">
              <c16:uniqueId val="{00000007-823A-434E-88EA-5592D4C72BE2}"/>
            </c:ext>
          </c:extLst>
        </c:ser>
        <c:ser>
          <c:idx val="8"/>
          <c:order val="8"/>
          <c:tx>
            <c:strRef>
              <c:f>Sheet2!$A$10</c:f>
              <c:strCache>
                <c:ptCount val="1"/>
                <c:pt idx="0">
                  <c:v>HEMATOCRIT</c:v>
                </c:pt>
              </c:strCache>
            </c:strRef>
          </c:tx>
          <c:spPr>
            <a:solidFill>
              <a:schemeClr val="accent3">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Sheet2!$B$10</c:f>
              <c:numCache>
                <c:formatCode>General</c:formatCode>
                <c:ptCount val="1"/>
                <c:pt idx="0">
                  <c:v>2701002</c:v>
                </c:pt>
              </c:numCache>
            </c:numRef>
          </c:val>
          <c:extLst>
            <c:ext xmlns:c16="http://schemas.microsoft.com/office/drawing/2014/chart" uri="{C3380CC4-5D6E-409C-BE32-E72D297353CC}">
              <c16:uniqueId val="{00000008-823A-434E-88EA-5592D4C72BE2}"/>
            </c:ext>
          </c:extLst>
        </c:ser>
        <c:ser>
          <c:idx val="9"/>
          <c:order val="9"/>
          <c:tx>
            <c:strRef>
              <c:f>Sheet2!$A$11</c:f>
              <c:strCache>
                <c:ptCount val="1"/>
                <c:pt idx="0">
                  <c:v>MCH</c:v>
                </c:pt>
              </c:strCache>
            </c:strRef>
          </c:tx>
          <c:spPr>
            <a:solidFill>
              <a:schemeClr val="accent4">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Sheet2!$B$11</c:f>
              <c:numCache>
                <c:formatCode>General</c:formatCode>
                <c:ptCount val="1"/>
                <c:pt idx="0">
                  <c:v>2699670</c:v>
                </c:pt>
              </c:numCache>
            </c:numRef>
          </c:val>
          <c:extLst>
            <c:ext xmlns:c16="http://schemas.microsoft.com/office/drawing/2014/chart" uri="{C3380CC4-5D6E-409C-BE32-E72D297353CC}">
              <c16:uniqueId val="{00000009-823A-434E-88EA-5592D4C72BE2}"/>
            </c:ext>
          </c:extLst>
        </c:ser>
        <c:ser>
          <c:idx val="10"/>
          <c:order val="10"/>
          <c:tx>
            <c:strRef>
              <c:f>Sheet2!$A$12</c:f>
              <c:strCache>
                <c:ptCount val="1"/>
                <c:pt idx="0">
                  <c:v>MCHC</c:v>
                </c:pt>
              </c:strCache>
            </c:strRef>
          </c:tx>
          <c:spPr>
            <a:solidFill>
              <a:schemeClr val="accent5">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Sheet2!$B$12</c:f>
              <c:numCache>
                <c:formatCode>General</c:formatCode>
                <c:ptCount val="1"/>
                <c:pt idx="0">
                  <c:v>2699670</c:v>
                </c:pt>
              </c:numCache>
            </c:numRef>
          </c:val>
          <c:extLst>
            <c:ext xmlns:c16="http://schemas.microsoft.com/office/drawing/2014/chart" uri="{C3380CC4-5D6E-409C-BE32-E72D297353CC}">
              <c16:uniqueId val="{0000000A-823A-434E-88EA-5592D4C72BE2}"/>
            </c:ext>
          </c:extLst>
        </c:ser>
        <c:ser>
          <c:idx val="11"/>
          <c:order val="11"/>
          <c:tx>
            <c:strRef>
              <c:f>Sheet2!$A$13</c:f>
              <c:strCache>
                <c:ptCount val="1"/>
                <c:pt idx="0">
                  <c:v>NEUTROPHIL%</c:v>
                </c:pt>
              </c:strCache>
            </c:strRef>
          </c:tx>
          <c:spPr>
            <a:solidFill>
              <a:schemeClr val="accent6">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Sheet2!$B$13</c:f>
              <c:numCache>
                <c:formatCode>General</c:formatCode>
                <c:ptCount val="1"/>
                <c:pt idx="0">
                  <c:v>2509260</c:v>
                </c:pt>
              </c:numCache>
            </c:numRef>
          </c:val>
          <c:extLst>
            <c:ext xmlns:c16="http://schemas.microsoft.com/office/drawing/2014/chart" uri="{C3380CC4-5D6E-409C-BE32-E72D297353CC}">
              <c16:uniqueId val="{0000000B-823A-434E-88EA-5592D4C72BE2}"/>
            </c:ext>
          </c:extLst>
        </c:ser>
        <c:ser>
          <c:idx val="12"/>
          <c:order val="12"/>
          <c:tx>
            <c:strRef>
              <c:f>Sheet2!$A$14</c:f>
              <c:strCache>
                <c:ptCount val="1"/>
                <c:pt idx="0">
                  <c:v>NEUTROPHIL ABS</c:v>
                </c:pt>
              </c:strCache>
            </c:strRef>
          </c:tx>
          <c:spPr>
            <a:solidFill>
              <a:schemeClr val="accent1">
                <a:lumMod val="80000"/>
                <a:lumOff val="2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Sheet2!$B$14</c:f>
              <c:numCache>
                <c:formatCode>General</c:formatCode>
                <c:ptCount val="1"/>
                <c:pt idx="0">
                  <c:v>2509182</c:v>
                </c:pt>
              </c:numCache>
            </c:numRef>
          </c:val>
          <c:extLst>
            <c:ext xmlns:c16="http://schemas.microsoft.com/office/drawing/2014/chart" uri="{C3380CC4-5D6E-409C-BE32-E72D297353CC}">
              <c16:uniqueId val="{0000000C-823A-434E-88EA-5592D4C72BE2}"/>
            </c:ext>
          </c:extLst>
        </c:ser>
        <c:ser>
          <c:idx val="13"/>
          <c:order val="13"/>
          <c:tx>
            <c:strRef>
              <c:f>Sheet2!$A$15</c:f>
              <c:strCache>
                <c:ptCount val="1"/>
                <c:pt idx="0">
                  <c:v>LYMPHOCYTE%</c:v>
                </c:pt>
              </c:strCache>
            </c:strRef>
          </c:tx>
          <c:spPr>
            <a:solidFill>
              <a:schemeClr val="accent2">
                <a:lumMod val="80000"/>
                <a:lumOff val="2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Sheet2!$B$15</c:f>
              <c:numCache>
                <c:formatCode>General</c:formatCode>
                <c:ptCount val="1"/>
                <c:pt idx="0">
                  <c:v>2506359</c:v>
                </c:pt>
              </c:numCache>
            </c:numRef>
          </c:val>
          <c:extLst>
            <c:ext xmlns:c16="http://schemas.microsoft.com/office/drawing/2014/chart" uri="{C3380CC4-5D6E-409C-BE32-E72D297353CC}">
              <c16:uniqueId val="{0000000D-823A-434E-88EA-5592D4C72BE2}"/>
            </c:ext>
          </c:extLst>
        </c:ser>
        <c:ser>
          <c:idx val="14"/>
          <c:order val="14"/>
          <c:tx>
            <c:strRef>
              <c:f>Sheet2!$A$16</c:f>
              <c:strCache>
                <c:ptCount val="1"/>
                <c:pt idx="0">
                  <c:v>LYMPHOCYTE ABS</c:v>
                </c:pt>
              </c:strCache>
            </c:strRef>
          </c:tx>
          <c:spPr>
            <a:solidFill>
              <a:schemeClr val="accent3">
                <a:lumMod val="80000"/>
                <a:lumOff val="2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Sheet2!$B$16</c:f>
              <c:numCache>
                <c:formatCode>General</c:formatCode>
                <c:ptCount val="1"/>
                <c:pt idx="0">
                  <c:v>2506267</c:v>
                </c:pt>
              </c:numCache>
            </c:numRef>
          </c:val>
          <c:extLst>
            <c:ext xmlns:c16="http://schemas.microsoft.com/office/drawing/2014/chart" uri="{C3380CC4-5D6E-409C-BE32-E72D297353CC}">
              <c16:uniqueId val="{0000000E-823A-434E-88EA-5592D4C72BE2}"/>
            </c:ext>
          </c:extLst>
        </c:ser>
        <c:ser>
          <c:idx val="15"/>
          <c:order val="15"/>
          <c:tx>
            <c:strRef>
              <c:f>Sheet2!$A$17</c:f>
              <c:strCache>
                <c:ptCount val="1"/>
                <c:pt idx="0">
                  <c:v>MONOCYTE%</c:v>
                </c:pt>
              </c:strCache>
            </c:strRef>
          </c:tx>
          <c:spPr>
            <a:solidFill>
              <a:schemeClr val="accent4">
                <a:lumMod val="80000"/>
                <a:lumOff val="2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Sheet2!$B$17</c:f>
              <c:numCache>
                <c:formatCode>General</c:formatCode>
                <c:ptCount val="1"/>
                <c:pt idx="0">
                  <c:v>2485383</c:v>
                </c:pt>
              </c:numCache>
            </c:numRef>
          </c:val>
          <c:extLst>
            <c:ext xmlns:c16="http://schemas.microsoft.com/office/drawing/2014/chart" uri="{C3380CC4-5D6E-409C-BE32-E72D297353CC}">
              <c16:uniqueId val="{0000000F-823A-434E-88EA-5592D4C72BE2}"/>
            </c:ext>
          </c:extLst>
        </c:ser>
        <c:ser>
          <c:idx val="16"/>
          <c:order val="16"/>
          <c:tx>
            <c:strRef>
              <c:f>Sheet2!$A$18</c:f>
              <c:strCache>
                <c:ptCount val="1"/>
                <c:pt idx="0">
                  <c:v>MONOCYTE ABS</c:v>
                </c:pt>
              </c:strCache>
            </c:strRef>
          </c:tx>
          <c:spPr>
            <a:solidFill>
              <a:schemeClr val="accent5">
                <a:lumMod val="80000"/>
                <a:lumOff val="2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Sheet2!$B$18</c:f>
              <c:numCache>
                <c:formatCode>General</c:formatCode>
                <c:ptCount val="1"/>
                <c:pt idx="0">
                  <c:v>2485167</c:v>
                </c:pt>
              </c:numCache>
            </c:numRef>
          </c:val>
          <c:extLst>
            <c:ext xmlns:c16="http://schemas.microsoft.com/office/drawing/2014/chart" uri="{C3380CC4-5D6E-409C-BE32-E72D297353CC}">
              <c16:uniqueId val="{00000010-823A-434E-88EA-5592D4C72BE2}"/>
            </c:ext>
          </c:extLst>
        </c:ser>
        <c:ser>
          <c:idx val="17"/>
          <c:order val="17"/>
          <c:tx>
            <c:strRef>
              <c:f>Sheet2!$A$19</c:f>
              <c:strCache>
                <c:ptCount val="1"/>
                <c:pt idx="0">
                  <c:v>INRBC</c:v>
                </c:pt>
              </c:strCache>
            </c:strRef>
          </c:tx>
          <c:spPr>
            <a:solidFill>
              <a:schemeClr val="accent6">
                <a:lumMod val="80000"/>
                <a:lumOff val="2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Sheet2!$B$19</c:f>
              <c:numCache>
                <c:formatCode>General</c:formatCode>
                <c:ptCount val="1"/>
                <c:pt idx="0">
                  <c:v>2076944</c:v>
                </c:pt>
              </c:numCache>
            </c:numRef>
          </c:val>
          <c:extLst>
            <c:ext xmlns:c16="http://schemas.microsoft.com/office/drawing/2014/chart" uri="{C3380CC4-5D6E-409C-BE32-E72D297353CC}">
              <c16:uniqueId val="{00000011-823A-434E-88EA-5592D4C72BE2}"/>
            </c:ext>
          </c:extLst>
        </c:ser>
        <c:ser>
          <c:idx val="18"/>
          <c:order val="18"/>
          <c:tx>
            <c:strRef>
              <c:f>Sheet2!$A$20</c:f>
              <c:strCache>
                <c:ptCount val="1"/>
                <c:pt idx="0">
                  <c:v>METAMYELOCYTE%</c:v>
                </c:pt>
              </c:strCache>
            </c:strRef>
          </c:tx>
          <c:spPr>
            <a:solidFill>
              <a:schemeClr val="accent1">
                <a:lumMod val="80000"/>
                <a:alpha val="85000"/>
              </a:schemeClr>
            </a:solidFill>
            <a:ln w="9525" cap="flat" cmpd="sng" algn="ctr">
              <a:solidFill>
                <a:schemeClr val="lt1">
                  <a:alpha val="50000"/>
                </a:schemeClr>
              </a:solidFill>
              <a:round/>
            </a:ln>
            <a:effectLst/>
          </c:spPr>
          <c:invertIfNegative val="0"/>
          <c:dLbls>
            <c:dLbl>
              <c:idx val="0"/>
              <c:layout>
                <c:manualLayout>
                  <c:x val="-7.0347411887718633E-2"/>
                  <c:y val="-4.4737746230210079E-3"/>
                </c:manualLayout>
              </c:layout>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7.4243232977765847E-2"/>
                      <c:h val="3.6818316209363391E-2"/>
                    </c:manualLayout>
                  </c15:layout>
                </c:ext>
                <c:ext xmlns:c16="http://schemas.microsoft.com/office/drawing/2014/chart" uri="{C3380CC4-5D6E-409C-BE32-E72D297353CC}">
                  <c16:uniqueId val="{00000012-823A-434E-88EA-5592D4C72BE2}"/>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Sheet2!$B$20</c:f>
              <c:numCache>
                <c:formatCode>General</c:formatCode>
                <c:ptCount val="1"/>
                <c:pt idx="0">
                  <c:v>258623</c:v>
                </c:pt>
              </c:numCache>
            </c:numRef>
          </c:val>
          <c:extLst>
            <c:ext xmlns:c16="http://schemas.microsoft.com/office/drawing/2014/chart" uri="{C3380CC4-5D6E-409C-BE32-E72D297353CC}">
              <c16:uniqueId val="{00000013-823A-434E-88EA-5592D4C72BE2}"/>
            </c:ext>
          </c:extLst>
        </c:ser>
        <c:dLbls>
          <c:dLblPos val="inEnd"/>
          <c:showLegendKey val="0"/>
          <c:showVal val="1"/>
          <c:showCatName val="0"/>
          <c:showSerName val="0"/>
          <c:showPercent val="0"/>
          <c:showBubbleSize val="0"/>
        </c:dLbls>
        <c:gapWidth val="65"/>
        <c:axId val="2096186335"/>
        <c:axId val="2091725279"/>
      </c:barChart>
      <c:catAx>
        <c:axId val="2096186335"/>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2091725279"/>
        <c:crosses val="autoZero"/>
        <c:auto val="1"/>
        <c:lblAlgn val="ctr"/>
        <c:lblOffset val="100"/>
        <c:noMultiLvlLbl val="0"/>
      </c:catAx>
      <c:valAx>
        <c:axId val="2091725279"/>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2096186335"/>
        <c:crosses val="autoZero"/>
        <c:crossBetween val="between"/>
      </c:valAx>
      <c:spPr>
        <a:noFill/>
        <a:ln>
          <a:noFill/>
        </a:ln>
        <a:effectLst/>
      </c:spPr>
    </c:plotArea>
    <c:legend>
      <c:legendPos val="b"/>
      <c:layout>
        <c:manualLayout>
          <c:xMode val="edge"/>
          <c:yMode val="edge"/>
          <c:x val="0.10997902482062892"/>
          <c:y val="0.77015012788205939"/>
          <c:w val="0.86883687636297047"/>
          <c:h val="0.2106958417907259"/>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solidFill>
              <a:latin typeface="+mn-lt"/>
              <a:ea typeface="+mn-ea"/>
              <a:cs typeface="+mn-cs"/>
            </a:defRPr>
          </a:pPr>
          <a:endParaRPr lang="en-US"/>
        </a:p>
      </c:txPr>
    </c:title>
    <c:autoTitleDeleted val="0"/>
    <c:plotArea>
      <c:layout/>
      <c:radarChart>
        <c:radarStyle val="marker"/>
        <c:varyColors val="0"/>
        <c:ser>
          <c:idx val="0"/>
          <c:order val="0"/>
          <c:tx>
            <c:strRef>
              <c:f>Sheet2!$B$1</c:f>
              <c:strCache>
                <c:ptCount val="1"/>
                <c:pt idx="0">
                  <c:v>Number of Records</c:v>
                </c:pt>
              </c:strCache>
            </c:strRef>
          </c:tx>
          <c:spPr>
            <a:ln w="15875" cap="rnd">
              <a:solidFill>
                <a:schemeClr val="accent1"/>
              </a:solidFill>
              <a:round/>
            </a:ln>
            <a:effectLst/>
          </c:spPr>
          <c:marker>
            <c:symbol val="none"/>
          </c:marker>
          <c:cat>
            <c:strRef>
              <c:f>Sheet2!$A$2:$A$20</c:f>
              <c:strCache>
                <c:ptCount val="19"/>
                <c:pt idx="0">
                  <c:v>WBC</c:v>
                </c:pt>
                <c:pt idx="1">
                  <c:v>RBC</c:v>
                </c:pt>
                <c:pt idx="2">
                  <c:v>MCV</c:v>
                </c:pt>
                <c:pt idx="3">
                  <c:v>RDW-CV</c:v>
                </c:pt>
                <c:pt idx="4">
                  <c:v>RDW-SD</c:v>
                </c:pt>
                <c:pt idx="5">
                  <c:v>PLATELET COUNT</c:v>
                </c:pt>
                <c:pt idx="6">
                  <c:v>MPV</c:v>
                </c:pt>
                <c:pt idx="7">
                  <c:v>HEMOGLOBIN</c:v>
                </c:pt>
                <c:pt idx="8">
                  <c:v>HEMATOCRIT</c:v>
                </c:pt>
                <c:pt idx="9">
                  <c:v>MCH</c:v>
                </c:pt>
                <c:pt idx="10">
                  <c:v>MCHC</c:v>
                </c:pt>
                <c:pt idx="11">
                  <c:v>NEUTROPHIL%</c:v>
                </c:pt>
                <c:pt idx="12">
                  <c:v>NEUTROPHIL ABS</c:v>
                </c:pt>
                <c:pt idx="13">
                  <c:v>LYMPHOCYTE%</c:v>
                </c:pt>
                <c:pt idx="14">
                  <c:v>LYMPHOCYTE ABS</c:v>
                </c:pt>
                <c:pt idx="15">
                  <c:v>MONOCYTE%</c:v>
                </c:pt>
                <c:pt idx="16">
                  <c:v>MONOCYTE ABS</c:v>
                </c:pt>
                <c:pt idx="17">
                  <c:v>INRBC</c:v>
                </c:pt>
                <c:pt idx="18">
                  <c:v>METAMYELOCYTE%</c:v>
                </c:pt>
              </c:strCache>
            </c:strRef>
          </c:cat>
          <c:val>
            <c:numRef>
              <c:f>Sheet2!$B$2:$B$20</c:f>
              <c:numCache>
                <c:formatCode>General</c:formatCode>
                <c:ptCount val="19"/>
                <c:pt idx="0">
                  <c:v>3036131</c:v>
                </c:pt>
                <c:pt idx="1">
                  <c:v>3036085</c:v>
                </c:pt>
                <c:pt idx="2">
                  <c:v>3036084</c:v>
                </c:pt>
                <c:pt idx="3">
                  <c:v>3035885</c:v>
                </c:pt>
                <c:pt idx="4">
                  <c:v>3035883</c:v>
                </c:pt>
                <c:pt idx="5">
                  <c:v>2707943</c:v>
                </c:pt>
                <c:pt idx="6">
                  <c:v>2705307</c:v>
                </c:pt>
                <c:pt idx="7">
                  <c:v>2701581</c:v>
                </c:pt>
                <c:pt idx="8">
                  <c:v>2701002</c:v>
                </c:pt>
                <c:pt idx="9">
                  <c:v>2699670</c:v>
                </c:pt>
                <c:pt idx="10">
                  <c:v>2699670</c:v>
                </c:pt>
                <c:pt idx="11">
                  <c:v>2509260</c:v>
                </c:pt>
                <c:pt idx="12">
                  <c:v>2509182</c:v>
                </c:pt>
                <c:pt idx="13">
                  <c:v>2506359</c:v>
                </c:pt>
                <c:pt idx="14">
                  <c:v>2506267</c:v>
                </c:pt>
                <c:pt idx="15">
                  <c:v>2485383</c:v>
                </c:pt>
                <c:pt idx="16">
                  <c:v>2485167</c:v>
                </c:pt>
                <c:pt idx="17">
                  <c:v>2076944</c:v>
                </c:pt>
                <c:pt idx="18">
                  <c:v>258623</c:v>
                </c:pt>
              </c:numCache>
            </c:numRef>
          </c:val>
          <c:extLst>
            <c:ext xmlns:c16="http://schemas.microsoft.com/office/drawing/2014/chart" uri="{C3380CC4-5D6E-409C-BE32-E72D297353CC}">
              <c16:uniqueId val="{00000000-037E-4815-8F1A-490671B70117}"/>
            </c:ext>
          </c:extLst>
        </c:ser>
        <c:dLbls>
          <c:showLegendKey val="0"/>
          <c:showVal val="0"/>
          <c:showCatName val="0"/>
          <c:showSerName val="0"/>
          <c:showPercent val="0"/>
          <c:showBubbleSize val="0"/>
        </c:dLbls>
        <c:axId val="1107806799"/>
        <c:axId val="1037547279"/>
      </c:radarChart>
      <c:catAx>
        <c:axId val="1107806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37547279"/>
        <c:crosses val="autoZero"/>
        <c:auto val="1"/>
        <c:lblAlgn val="ctr"/>
        <c:lblOffset val="100"/>
        <c:noMultiLvlLbl val="0"/>
      </c:catAx>
      <c:valAx>
        <c:axId val="10375472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1078067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D2F300-59F3-4531-9DD1-BD876F8F93BD}"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DE162399-5684-40F5-B627-072859AE79DD}">
      <dgm:prSet/>
      <dgm:spPr/>
      <dgm:t>
        <a:bodyPr/>
        <a:lstStyle/>
        <a:p>
          <a:pPr>
            <a:lnSpc>
              <a:spcPct val="100000"/>
            </a:lnSpc>
          </a:pPr>
          <a:r>
            <a:rPr lang="en-US" b="0" dirty="0"/>
            <a:t>0.5%-1% cancer will become </a:t>
          </a:r>
          <a:r>
            <a:rPr lang="en-US" b="0" dirty="0" err="1"/>
            <a:t>tMN</a:t>
          </a:r>
          <a:r>
            <a:rPr lang="en-US" b="0" dirty="0"/>
            <a:t> patients, the longest latency could be 7 years.</a:t>
          </a:r>
          <a:endParaRPr lang="en-US" dirty="0"/>
        </a:p>
      </dgm:t>
    </dgm:pt>
    <dgm:pt modelId="{ED1E28E2-D1D1-4A8C-8FEC-4B2090DE15F3}" type="parTrans" cxnId="{A06A4F1E-8452-4EC3-99AC-5EF190B331E9}">
      <dgm:prSet/>
      <dgm:spPr/>
      <dgm:t>
        <a:bodyPr/>
        <a:lstStyle/>
        <a:p>
          <a:endParaRPr lang="en-US"/>
        </a:p>
      </dgm:t>
    </dgm:pt>
    <dgm:pt modelId="{EF1F7B43-C81E-4974-B908-1AC43F1D1F8B}" type="sibTrans" cxnId="{A06A4F1E-8452-4EC3-99AC-5EF190B331E9}">
      <dgm:prSet/>
      <dgm:spPr/>
      <dgm:t>
        <a:bodyPr/>
        <a:lstStyle/>
        <a:p>
          <a:pPr>
            <a:lnSpc>
              <a:spcPct val="100000"/>
            </a:lnSpc>
          </a:pPr>
          <a:endParaRPr lang="en-US"/>
        </a:p>
      </dgm:t>
    </dgm:pt>
    <dgm:pt modelId="{8D6BEFB5-215C-40F9-8889-CEBB253E2F30}">
      <dgm:prSet/>
      <dgm:spPr/>
      <dgm:t>
        <a:bodyPr/>
        <a:lstStyle/>
        <a:p>
          <a:pPr>
            <a:lnSpc>
              <a:spcPct val="100000"/>
            </a:lnSpc>
          </a:pPr>
          <a:r>
            <a:rPr lang="en-US" b="0" dirty="0"/>
            <a:t>Find out how to target these </a:t>
          </a:r>
          <a:r>
            <a:rPr lang="en-US" b="0" dirty="0" err="1"/>
            <a:t>tMN</a:t>
          </a:r>
          <a:r>
            <a:rPr lang="en-US" b="0" dirty="0"/>
            <a:t> patients before the  </a:t>
          </a:r>
          <a:endParaRPr lang="en-US" dirty="0"/>
        </a:p>
      </dgm:t>
    </dgm:pt>
    <dgm:pt modelId="{88166B5D-BE71-48D1-ABDF-930488F96AE7}" type="parTrans" cxnId="{5CE4754C-9665-4DB3-AD20-93FE59AF536C}">
      <dgm:prSet/>
      <dgm:spPr/>
      <dgm:t>
        <a:bodyPr/>
        <a:lstStyle/>
        <a:p>
          <a:endParaRPr lang="en-US"/>
        </a:p>
      </dgm:t>
    </dgm:pt>
    <dgm:pt modelId="{72D06612-7876-4DB3-B497-E2B8F19C670A}" type="sibTrans" cxnId="{5CE4754C-9665-4DB3-AD20-93FE59AF536C}">
      <dgm:prSet/>
      <dgm:spPr/>
      <dgm:t>
        <a:bodyPr/>
        <a:lstStyle/>
        <a:p>
          <a:pPr>
            <a:lnSpc>
              <a:spcPct val="100000"/>
            </a:lnSpc>
          </a:pPr>
          <a:endParaRPr lang="en-US"/>
        </a:p>
      </dgm:t>
    </dgm:pt>
    <dgm:pt modelId="{6C4602A8-AD6B-4C6B-B344-0446BD24CD3C}">
      <dgm:prSet/>
      <dgm:spPr/>
      <dgm:t>
        <a:bodyPr/>
        <a:lstStyle/>
        <a:p>
          <a:pPr>
            <a:lnSpc>
              <a:spcPct val="100000"/>
            </a:lnSpc>
          </a:pPr>
          <a:r>
            <a:rPr lang="en-US" b="0" dirty="0"/>
            <a:t>Therapy related leukemia progresses rapidly, and patients may face a life-threatening situation within a month. </a:t>
          </a:r>
          <a:endParaRPr lang="en-US" dirty="0"/>
        </a:p>
      </dgm:t>
    </dgm:pt>
    <dgm:pt modelId="{A8F68A1F-BACC-4FA0-806D-23C4F6627D9D}" type="parTrans" cxnId="{85C87D9D-5EF4-4200-BE92-39EB8F5EF3DD}">
      <dgm:prSet/>
      <dgm:spPr/>
      <dgm:t>
        <a:bodyPr/>
        <a:lstStyle/>
        <a:p>
          <a:endParaRPr lang="en-US"/>
        </a:p>
      </dgm:t>
    </dgm:pt>
    <dgm:pt modelId="{04AA2A27-DBBC-4785-BE4F-4BCB8BADAB92}" type="sibTrans" cxnId="{85C87D9D-5EF4-4200-BE92-39EB8F5EF3DD}">
      <dgm:prSet/>
      <dgm:spPr/>
      <dgm:t>
        <a:bodyPr/>
        <a:lstStyle/>
        <a:p>
          <a:pPr>
            <a:lnSpc>
              <a:spcPct val="100000"/>
            </a:lnSpc>
          </a:pPr>
          <a:endParaRPr lang="en-US"/>
        </a:p>
      </dgm:t>
    </dgm:pt>
    <dgm:pt modelId="{3E5230AB-F9D5-421B-9F06-5E37ED3A1AE8}">
      <dgm:prSet/>
      <dgm:spPr/>
      <dgm:t>
        <a:bodyPr/>
        <a:lstStyle/>
        <a:p>
          <a:pPr>
            <a:lnSpc>
              <a:spcPct val="100000"/>
            </a:lnSpc>
          </a:pPr>
          <a:r>
            <a:rPr lang="en-US" b="0" dirty="0"/>
            <a:t>Devise a time-efficient prediction model capable of delivering predictive outcomes prior to diagnosis</a:t>
          </a:r>
        </a:p>
      </dgm:t>
    </dgm:pt>
    <dgm:pt modelId="{51C5A99D-7E0D-46FC-BE52-9FF112E024D9}" type="parTrans" cxnId="{855432F4-F671-4AD5-B8AC-0BB858CC9007}">
      <dgm:prSet/>
      <dgm:spPr/>
      <dgm:t>
        <a:bodyPr/>
        <a:lstStyle/>
        <a:p>
          <a:endParaRPr lang="en-US"/>
        </a:p>
      </dgm:t>
    </dgm:pt>
    <dgm:pt modelId="{1DB1C9DF-5A65-4E51-86DA-6FB09A84D9E4}" type="sibTrans" cxnId="{855432F4-F671-4AD5-B8AC-0BB858CC9007}">
      <dgm:prSet/>
      <dgm:spPr/>
      <dgm:t>
        <a:bodyPr/>
        <a:lstStyle/>
        <a:p>
          <a:endParaRPr lang="en-US"/>
        </a:p>
      </dgm:t>
    </dgm:pt>
    <dgm:pt modelId="{DF567DE5-D09B-4BDE-8716-540A68848DCC}" type="pres">
      <dgm:prSet presAssocID="{E8D2F300-59F3-4531-9DD1-BD876F8F93BD}" presName="root" presStyleCnt="0">
        <dgm:presLayoutVars>
          <dgm:dir/>
          <dgm:resizeHandles val="exact"/>
        </dgm:presLayoutVars>
      </dgm:prSet>
      <dgm:spPr/>
    </dgm:pt>
    <dgm:pt modelId="{BE93DF10-89A1-420E-A9D9-E65724734F0E}" type="pres">
      <dgm:prSet presAssocID="{E8D2F300-59F3-4531-9DD1-BD876F8F93BD}" presName="container" presStyleCnt="0">
        <dgm:presLayoutVars>
          <dgm:dir/>
          <dgm:resizeHandles val="exact"/>
        </dgm:presLayoutVars>
      </dgm:prSet>
      <dgm:spPr/>
    </dgm:pt>
    <dgm:pt modelId="{B26510BE-8CD1-46D9-9F3B-D90A8797397D}" type="pres">
      <dgm:prSet presAssocID="{DE162399-5684-40F5-B627-072859AE79DD}" presName="compNode" presStyleCnt="0"/>
      <dgm:spPr/>
    </dgm:pt>
    <dgm:pt modelId="{7819E963-40A5-4837-BA4D-1CE9B5A88509}" type="pres">
      <dgm:prSet presAssocID="{DE162399-5684-40F5-B627-072859AE79DD}" presName="iconBgRect" presStyleLbl="bgShp" presStyleIdx="0" presStyleCnt="4"/>
      <dgm:spPr/>
    </dgm:pt>
    <dgm:pt modelId="{77F2D208-796C-49F0-B8FC-2CC69260A2F8}" type="pres">
      <dgm:prSet presAssocID="{DE162399-5684-40F5-B627-072859AE79D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micals with solid fill"/>
        </a:ext>
      </dgm:extLst>
    </dgm:pt>
    <dgm:pt modelId="{49FEB5D9-6012-4803-A7E5-04CA31302D63}" type="pres">
      <dgm:prSet presAssocID="{DE162399-5684-40F5-B627-072859AE79DD}" presName="spaceRect" presStyleCnt="0"/>
      <dgm:spPr/>
    </dgm:pt>
    <dgm:pt modelId="{A4C40687-1BBB-4943-A174-40848222EA55}" type="pres">
      <dgm:prSet presAssocID="{DE162399-5684-40F5-B627-072859AE79DD}" presName="textRect" presStyleLbl="revTx" presStyleIdx="0" presStyleCnt="4" custLinFactNeighborX="-4548">
        <dgm:presLayoutVars>
          <dgm:chMax val="1"/>
          <dgm:chPref val="1"/>
        </dgm:presLayoutVars>
      </dgm:prSet>
      <dgm:spPr/>
    </dgm:pt>
    <dgm:pt modelId="{626FDDD7-DD5A-4237-B952-583926CF205A}" type="pres">
      <dgm:prSet presAssocID="{EF1F7B43-C81E-4974-B908-1AC43F1D1F8B}" presName="sibTrans" presStyleLbl="sibTrans2D1" presStyleIdx="0" presStyleCnt="0"/>
      <dgm:spPr/>
    </dgm:pt>
    <dgm:pt modelId="{CFECC55F-F610-47A0-8096-66A51AD04503}" type="pres">
      <dgm:prSet presAssocID="{8D6BEFB5-215C-40F9-8889-CEBB253E2F30}" presName="compNode" presStyleCnt="0"/>
      <dgm:spPr/>
    </dgm:pt>
    <dgm:pt modelId="{651A56A1-24AF-423E-8193-27057880D5B3}" type="pres">
      <dgm:prSet presAssocID="{8D6BEFB5-215C-40F9-8889-CEBB253E2F30}" presName="iconBgRect" presStyleLbl="bgShp" presStyleIdx="1" presStyleCnt="4"/>
      <dgm:spPr/>
    </dgm:pt>
    <dgm:pt modelId="{7B451A90-31F2-46EA-A428-DD9C037E9EF6}" type="pres">
      <dgm:prSet presAssocID="{8D6BEFB5-215C-40F9-8889-CEBB253E2F3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B395F35D-1947-4B71-BBB0-C28A703B1BAC}" type="pres">
      <dgm:prSet presAssocID="{8D6BEFB5-215C-40F9-8889-CEBB253E2F30}" presName="spaceRect" presStyleCnt="0"/>
      <dgm:spPr/>
    </dgm:pt>
    <dgm:pt modelId="{A72B67F8-25C6-402E-8E11-855397199F48}" type="pres">
      <dgm:prSet presAssocID="{8D6BEFB5-215C-40F9-8889-CEBB253E2F30}" presName="textRect" presStyleLbl="revTx" presStyleIdx="1" presStyleCnt="4">
        <dgm:presLayoutVars>
          <dgm:chMax val="1"/>
          <dgm:chPref val="1"/>
        </dgm:presLayoutVars>
      </dgm:prSet>
      <dgm:spPr/>
    </dgm:pt>
    <dgm:pt modelId="{C12DCFFA-608A-4FCF-A327-7FA4C8467B0C}" type="pres">
      <dgm:prSet presAssocID="{72D06612-7876-4DB3-B497-E2B8F19C670A}" presName="sibTrans" presStyleLbl="sibTrans2D1" presStyleIdx="0" presStyleCnt="0"/>
      <dgm:spPr/>
    </dgm:pt>
    <dgm:pt modelId="{3F898F29-1D86-402C-9BD4-237E3069ADA9}" type="pres">
      <dgm:prSet presAssocID="{6C4602A8-AD6B-4C6B-B344-0446BD24CD3C}" presName="compNode" presStyleCnt="0"/>
      <dgm:spPr/>
    </dgm:pt>
    <dgm:pt modelId="{03AB6A28-3D6E-4B76-A1C0-8A32FBAA3C98}" type="pres">
      <dgm:prSet presAssocID="{6C4602A8-AD6B-4C6B-B344-0446BD24CD3C}" presName="iconBgRect" presStyleLbl="bgShp" presStyleIdx="2" presStyleCnt="4"/>
      <dgm:spPr/>
    </dgm:pt>
    <dgm:pt modelId="{4ED52E6D-78F7-4AC1-B70A-38E6F78050EC}" type="pres">
      <dgm:prSet presAssocID="{6C4602A8-AD6B-4C6B-B344-0446BD24CD3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arning"/>
        </a:ext>
      </dgm:extLst>
    </dgm:pt>
    <dgm:pt modelId="{1F8D0605-5207-432D-B94F-3F89F47586D6}" type="pres">
      <dgm:prSet presAssocID="{6C4602A8-AD6B-4C6B-B344-0446BD24CD3C}" presName="spaceRect" presStyleCnt="0"/>
      <dgm:spPr/>
    </dgm:pt>
    <dgm:pt modelId="{D855FBE5-95C0-40C5-8813-DE3A2A2796CD}" type="pres">
      <dgm:prSet presAssocID="{6C4602A8-AD6B-4C6B-B344-0446BD24CD3C}" presName="textRect" presStyleLbl="revTx" presStyleIdx="2" presStyleCnt="4" custLinFactNeighborX="-4546" custLinFactNeighborY="1641">
        <dgm:presLayoutVars>
          <dgm:chMax val="1"/>
          <dgm:chPref val="1"/>
        </dgm:presLayoutVars>
      </dgm:prSet>
      <dgm:spPr/>
    </dgm:pt>
    <dgm:pt modelId="{37778482-4967-4A41-BC1D-589A339C2299}" type="pres">
      <dgm:prSet presAssocID="{04AA2A27-DBBC-4785-BE4F-4BCB8BADAB92}" presName="sibTrans" presStyleLbl="sibTrans2D1" presStyleIdx="0" presStyleCnt="0"/>
      <dgm:spPr/>
    </dgm:pt>
    <dgm:pt modelId="{382E9929-A748-4DFA-9802-3CA93B2C350B}" type="pres">
      <dgm:prSet presAssocID="{3E5230AB-F9D5-421B-9F06-5E37ED3A1AE8}" presName="compNode" presStyleCnt="0"/>
      <dgm:spPr/>
    </dgm:pt>
    <dgm:pt modelId="{341A07BE-3F2F-4A1E-B163-1045805C7634}" type="pres">
      <dgm:prSet presAssocID="{3E5230AB-F9D5-421B-9F06-5E37ED3A1AE8}" presName="iconBgRect" presStyleLbl="bgShp" presStyleIdx="3" presStyleCnt="4"/>
      <dgm:spPr/>
    </dgm:pt>
    <dgm:pt modelId="{6C6CEB4E-A41C-4297-A96C-630905B9BBBD}" type="pres">
      <dgm:prSet presAssocID="{3E5230AB-F9D5-421B-9F06-5E37ED3A1A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1C159480-9097-486D-80B4-0531AC976905}" type="pres">
      <dgm:prSet presAssocID="{3E5230AB-F9D5-421B-9F06-5E37ED3A1AE8}" presName="spaceRect" presStyleCnt="0"/>
      <dgm:spPr/>
    </dgm:pt>
    <dgm:pt modelId="{DA8D8558-268C-4C47-9C09-D4B054546C8B}" type="pres">
      <dgm:prSet presAssocID="{3E5230AB-F9D5-421B-9F06-5E37ED3A1AE8}" presName="textRect" presStyleLbl="revTx" presStyleIdx="3" presStyleCnt="4" custLinFactNeighborX="-4167" custLinFactNeighborY="1641">
        <dgm:presLayoutVars>
          <dgm:chMax val="1"/>
          <dgm:chPref val="1"/>
        </dgm:presLayoutVars>
      </dgm:prSet>
      <dgm:spPr/>
    </dgm:pt>
  </dgm:ptLst>
  <dgm:cxnLst>
    <dgm:cxn modelId="{A06A4F1E-8452-4EC3-99AC-5EF190B331E9}" srcId="{E8D2F300-59F3-4531-9DD1-BD876F8F93BD}" destId="{DE162399-5684-40F5-B627-072859AE79DD}" srcOrd="0" destOrd="0" parTransId="{ED1E28E2-D1D1-4A8C-8FEC-4B2090DE15F3}" sibTransId="{EF1F7B43-C81E-4974-B908-1AC43F1D1F8B}"/>
    <dgm:cxn modelId="{1CED3A64-C1D6-4373-AD85-8F00A7841288}" type="presOf" srcId="{04AA2A27-DBBC-4785-BE4F-4BCB8BADAB92}" destId="{37778482-4967-4A41-BC1D-589A339C2299}" srcOrd="0" destOrd="0" presId="urn:microsoft.com/office/officeart/2018/2/layout/IconCircleList"/>
    <dgm:cxn modelId="{68B5E347-87A0-4030-9382-0D8C48CAB07D}" type="presOf" srcId="{3E5230AB-F9D5-421B-9F06-5E37ED3A1AE8}" destId="{DA8D8558-268C-4C47-9C09-D4B054546C8B}" srcOrd="0" destOrd="0" presId="urn:microsoft.com/office/officeart/2018/2/layout/IconCircleList"/>
    <dgm:cxn modelId="{5CE4754C-9665-4DB3-AD20-93FE59AF536C}" srcId="{E8D2F300-59F3-4531-9DD1-BD876F8F93BD}" destId="{8D6BEFB5-215C-40F9-8889-CEBB253E2F30}" srcOrd="1" destOrd="0" parTransId="{88166B5D-BE71-48D1-ABDF-930488F96AE7}" sibTransId="{72D06612-7876-4DB3-B497-E2B8F19C670A}"/>
    <dgm:cxn modelId="{7846317D-C146-4D2C-822F-1268C49E5A9A}" type="presOf" srcId="{EF1F7B43-C81E-4974-B908-1AC43F1D1F8B}" destId="{626FDDD7-DD5A-4237-B952-583926CF205A}" srcOrd="0" destOrd="0" presId="urn:microsoft.com/office/officeart/2018/2/layout/IconCircleList"/>
    <dgm:cxn modelId="{85C87D9D-5EF4-4200-BE92-39EB8F5EF3DD}" srcId="{E8D2F300-59F3-4531-9DD1-BD876F8F93BD}" destId="{6C4602A8-AD6B-4C6B-B344-0446BD24CD3C}" srcOrd="2" destOrd="0" parTransId="{A8F68A1F-BACC-4FA0-806D-23C4F6627D9D}" sibTransId="{04AA2A27-DBBC-4785-BE4F-4BCB8BADAB92}"/>
    <dgm:cxn modelId="{43732DA3-FD86-44F5-B271-3FC3BF548A79}" type="presOf" srcId="{8D6BEFB5-215C-40F9-8889-CEBB253E2F30}" destId="{A72B67F8-25C6-402E-8E11-855397199F48}" srcOrd="0" destOrd="0" presId="urn:microsoft.com/office/officeart/2018/2/layout/IconCircleList"/>
    <dgm:cxn modelId="{D05411B1-D918-4627-B705-E0ADB9CF4D94}" type="presOf" srcId="{6C4602A8-AD6B-4C6B-B344-0446BD24CD3C}" destId="{D855FBE5-95C0-40C5-8813-DE3A2A2796CD}" srcOrd="0" destOrd="0" presId="urn:microsoft.com/office/officeart/2018/2/layout/IconCircleList"/>
    <dgm:cxn modelId="{165BBDB1-A918-49A9-BC25-4D4ABEBFC740}" type="presOf" srcId="{72D06612-7876-4DB3-B497-E2B8F19C670A}" destId="{C12DCFFA-608A-4FCF-A327-7FA4C8467B0C}" srcOrd="0" destOrd="0" presId="urn:microsoft.com/office/officeart/2018/2/layout/IconCircleList"/>
    <dgm:cxn modelId="{3AC2B8E0-C29F-43AA-927E-EDB0A9FCB7FA}" type="presOf" srcId="{DE162399-5684-40F5-B627-072859AE79DD}" destId="{A4C40687-1BBB-4943-A174-40848222EA55}" srcOrd="0" destOrd="0" presId="urn:microsoft.com/office/officeart/2018/2/layout/IconCircleList"/>
    <dgm:cxn modelId="{855432F4-F671-4AD5-B8AC-0BB858CC9007}" srcId="{E8D2F300-59F3-4531-9DD1-BD876F8F93BD}" destId="{3E5230AB-F9D5-421B-9F06-5E37ED3A1AE8}" srcOrd="3" destOrd="0" parTransId="{51C5A99D-7E0D-46FC-BE52-9FF112E024D9}" sibTransId="{1DB1C9DF-5A65-4E51-86DA-6FB09A84D9E4}"/>
    <dgm:cxn modelId="{62C12DFA-1E6E-453D-9D77-30329027D3CC}" type="presOf" srcId="{E8D2F300-59F3-4531-9DD1-BD876F8F93BD}" destId="{DF567DE5-D09B-4BDE-8716-540A68848DCC}" srcOrd="0" destOrd="0" presId="urn:microsoft.com/office/officeart/2018/2/layout/IconCircleList"/>
    <dgm:cxn modelId="{C183FF3A-CF0C-4E91-8917-6E0CEEB9AD46}" type="presParOf" srcId="{DF567DE5-D09B-4BDE-8716-540A68848DCC}" destId="{BE93DF10-89A1-420E-A9D9-E65724734F0E}" srcOrd="0" destOrd="0" presId="urn:microsoft.com/office/officeart/2018/2/layout/IconCircleList"/>
    <dgm:cxn modelId="{30ED41B0-E070-4252-A3B5-6EB3E24D5B6C}" type="presParOf" srcId="{BE93DF10-89A1-420E-A9D9-E65724734F0E}" destId="{B26510BE-8CD1-46D9-9F3B-D90A8797397D}" srcOrd="0" destOrd="0" presId="urn:microsoft.com/office/officeart/2018/2/layout/IconCircleList"/>
    <dgm:cxn modelId="{C6824F97-1E9C-4893-8A58-CA8FD49BAFD1}" type="presParOf" srcId="{B26510BE-8CD1-46D9-9F3B-D90A8797397D}" destId="{7819E963-40A5-4837-BA4D-1CE9B5A88509}" srcOrd="0" destOrd="0" presId="urn:microsoft.com/office/officeart/2018/2/layout/IconCircleList"/>
    <dgm:cxn modelId="{31BAFFA0-015D-41AD-926D-782CF663C05C}" type="presParOf" srcId="{B26510BE-8CD1-46D9-9F3B-D90A8797397D}" destId="{77F2D208-796C-49F0-B8FC-2CC69260A2F8}" srcOrd="1" destOrd="0" presId="urn:microsoft.com/office/officeart/2018/2/layout/IconCircleList"/>
    <dgm:cxn modelId="{0E43E0CA-737A-42F0-9148-9806C4D6141C}" type="presParOf" srcId="{B26510BE-8CD1-46D9-9F3B-D90A8797397D}" destId="{49FEB5D9-6012-4803-A7E5-04CA31302D63}" srcOrd="2" destOrd="0" presId="urn:microsoft.com/office/officeart/2018/2/layout/IconCircleList"/>
    <dgm:cxn modelId="{60E9E057-B85D-4D1E-B755-3F1CC0FD743C}" type="presParOf" srcId="{B26510BE-8CD1-46D9-9F3B-D90A8797397D}" destId="{A4C40687-1BBB-4943-A174-40848222EA55}" srcOrd="3" destOrd="0" presId="urn:microsoft.com/office/officeart/2018/2/layout/IconCircleList"/>
    <dgm:cxn modelId="{1920D68F-1927-42F1-85FF-905DAB23A364}" type="presParOf" srcId="{BE93DF10-89A1-420E-A9D9-E65724734F0E}" destId="{626FDDD7-DD5A-4237-B952-583926CF205A}" srcOrd="1" destOrd="0" presId="urn:microsoft.com/office/officeart/2018/2/layout/IconCircleList"/>
    <dgm:cxn modelId="{D2A4B56A-EAEA-40F7-9FD8-6F900BD57AB9}" type="presParOf" srcId="{BE93DF10-89A1-420E-A9D9-E65724734F0E}" destId="{CFECC55F-F610-47A0-8096-66A51AD04503}" srcOrd="2" destOrd="0" presId="urn:microsoft.com/office/officeart/2018/2/layout/IconCircleList"/>
    <dgm:cxn modelId="{C33F8628-BDF2-455D-9DE4-AD50FCC7383B}" type="presParOf" srcId="{CFECC55F-F610-47A0-8096-66A51AD04503}" destId="{651A56A1-24AF-423E-8193-27057880D5B3}" srcOrd="0" destOrd="0" presId="urn:microsoft.com/office/officeart/2018/2/layout/IconCircleList"/>
    <dgm:cxn modelId="{7EFA4449-5FD8-446D-9DE6-9C9D4C8AE23D}" type="presParOf" srcId="{CFECC55F-F610-47A0-8096-66A51AD04503}" destId="{7B451A90-31F2-46EA-A428-DD9C037E9EF6}" srcOrd="1" destOrd="0" presId="urn:microsoft.com/office/officeart/2018/2/layout/IconCircleList"/>
    <dgm:cxn modelId="{6DF7E59D-A97E-4B28-867E-0B959DF090A0}" type="presParOf" srcId="{CFECC55F-F610-47A0-8096-66A51AD04503}" destId="{B395F35D-1947-4B71-BBB0-C28A703B1BAC}" srcOrd="2" destOrd="0" presId="urn:microsoft.com/office/officeart/2018/2/layout/IconCircleList"/>
    <dgm:cxn modelId="{7B0B9917-FA1F-4608-A71E-822CBB06FB77}" type="presParOf" srcId="{CFECC55F-F610-47A0-8096-66A51AD04503}" destId="{A72B67F8-25C6-402E-8E11-855397199F48}" srcOrd="3" destOrd="0" presId="urn:microsoft.com/office/officeart/2018/2/layout/IconCircleList"/>
    <dgm:cxn modelId="{5621B26D-DF84-46A4-96E7-3248A4AF4B5E}" type="presParOf" srcId="{BE93DF10-89A1-420E-A9D9-E65724734F0E}" destId="{C12DCFFA-608A-4FCF-A327-7FA4C8467B0C}" srcOrd="3" destOrd="0" presId="urn:microsoft.com/office/officeart/2018/2/layout/IconCircleList"/>
    <dgm:cxn modelId="{954CB83C-B2F1-4E06-BAD7-718C84FFC990}" type="presParOf" srcId="{BE93DF10-89A1-420E-A9D9-E65724734F0E}" destId="{3F898F29-1D86-402C-9BD4-237E3069ADA9}" srcOrd="4" destOrd="0" presId="urn:microsoft.com/office/officeart/2018/2/layout/IconCircleList"/>
    <dgm:cxn modelId="{6B01F3E5-FCE2-4B5F-81FA-EEBB8DC2FA01}" type="presParOf" srcId="{3F898F29-1D86-402C-9BD4-237E3069ADA9}" destId="{03AB6A28-3D6E-4B76-A1C0-8A32FBAA3C98}" srcOrd="0" destOrd="0" presId="urn:microsoft.com/office/officeart/2018/2/layout/IconCircleList"/>
    <dgm:cxn modelId="{329CD82E-A7FA-428A-9A5A-159844F55356}" type="presParOf" srcId="{3F898F29-1D86-402C-9BD4-237E3069ADA9}" destId="{4ED52E6D-78F7-4AC1-B70A-38E6F78050EC}" srcOrd="1" destOrd="0" presId="urn:microsoft.com/office/officeart/2018/2/layout/IconCircleList"/>
    <dgm:cxn modelId="{E578E43C-20CE-4FAC-9299-373D20A3FD5E}" type="presParOf" srcId="{3F898F29-1D86-402C-9BD4-237E3069ADA9}" destId="{1F8D0605-5207-432D-B94F-3F89F47586D6}" srcOrd="2" destOrd="0" presId="urn:microsoft.com/office/officeart/2018/2/layout/IconCircleList"/>
    <dgm:cxn modelId="{1215B58A-8E7F-43BB-AE52-A5166300AECD}" type="presParOf" srcId="{3F898F29-1D86-402C-9BD4-237E3069ADA9}" destId="{D855FBE5-95C0-40C5-8813-DE3A2A2796CD}" srcOrd="3" destOrd="0" presId="urn:microsoft.com/office/officeart/2018/2/layout/IconCircleList"/>
    <dgm:cxn modelId="{233BFF08-359C-4ECE-A53F-3FB9D1D55692}" type="presParOf" srcId="{BE93DF10-89A1-420E-A9D9-E65724734F0E}" destId="{37778482-4967-4A41-BC1D-589A339C2299}" srcOrd="5" destOrd="0" presId="urn:microsoft.com/office/officeart/2018/2/layout/IconCircleList"/>
    <dgm:cxn modelId="{D96A1158-C249-48B1-BCCF-919531844965}" type="presParOf" srcId="{BE93DF10-89A1-420E-A9D9-E65724734F0E}" destId="{382E9929-A748-4DFA-9802-3CA93B2C350B}" srcOrd="6" destOrd="0" presId="urn:microsoft.com/office/officeart/2018/2/layout/IconCircleList"/>
    <dgm:cxn modelId="{BD81C05C-1F46-408D-86BA-0487C4E76A47}" type="presParOf" srcId="{382E9929-A748-4DFA-9802-3CA93B2C350B}" destId="{341A07BE-3F2F-4A1E-B163-1045805C7634}" srcOrd="0" destOrd="0" presId="urn:microsoft.com/office/officeart/2018/2/layout/IconCircleList"/>
    <dgm:cxn modelId="{1E4ACF7A-E1DC-4F49-AA01-242F69717CD7}" type="presParOf" srcId="{382E9929-A748-4DFA-9802-3CA93B2C350B}" destId="{6C6CEB4E-A41C-4297-A96C-630905B9BBBD}" srcOrd="1" destOrd="0" presId="urn:microsoft.com/office/officeart/2018/2/layout/IconCircleList"/>
    <dgm:cxn modelId="{015E96CE-518C-4E84-A524-C5A43638A3BB}" type="presParOf" srcId="{382E9929-A748-4DFA-9802-3CA93B2C350B}" destId="{1C159480-9097-486D-80B4-0531AC976905}" srcOrd="2" destOrd="0" presId="urn:microsoft.com/office/officeart/2018/2/layout/IconCircleList"/>
    <dgm:cxn modelId="{3389972F-D8E8-45EC-8F9A-098A852E2498}" type="presParOf" srcId="{382E9929-A748-4DFA-9802-3CA93B2C350B}" destId="{DA8D8558-268C-4C47-9C09-D4B054546C8B}"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07B78E-DB6E-43A3-8721-36247431A434}"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50407E34-4314-4165-B564-184D9B598959}">
      <dgm:prSet/>
      <dgm:spPr/>
      <dgm:t>
        <a:bodyPr/>
        <a:lstStyle/>
        <a:p>
          <a:pPr>
            <a:lnSpc>
              <a:spcPct val="100000"/>
            </a:lnSpc>
          </a:pPr>
          <a:r>
            <a:rPr lang="en-US" b="0" i="0" dirty="0"/>
            <a:t>The dataset comprises 48,732,425 records capturing diverse hematological parameters across numerous patient encounters.</a:t>
          </a:r>
          <a:endParaRPr lang="en-US" dirty="0"/>
        </a:p>
      </dgm:t>
    </dgm:pt>
    <dgm:pt modelId="{CE6D8880-D2F7-4B25-BF53-221DFF0D5265}" type="parTrans" cxnId="{CFEBB8D3-354C-4631-9296-4F35CE39F847}">
      <dgm:prSet/>
      <dgm:spPr/>
      <dgm:t>
        <a:bodyPr/>
        <a:lstStyle/>
        <a:p>
          <a:endParaRPr lang="en-US"/>
        </a:p>
      </dgm:t>
    </dgm:pt>
    <dgm:pt modelId="{0C5A2124-F370-42E6-B0A9-7E7E1C08B6D4}" type="sibTrans" cxnId="{CFEBB8D3-354C-4631-9296-4F35CE39F847}">
      <dgm:prSet/>
      <dgm:spPr/>
      <dgm:t>
        <a:bodyPr/>
        <a:lstStyle/>
        <a:p>
          <a:pPr>
            <a:lnSpc>
              <a:spcPct val="100000"/>
            </a:lnSpc>
          </a:pPr>
          <a:endParaRPr lang="en-US"/>
        </a:p>
      </dgm:t>
    </dgm:pt>
    <dgm:pt modelId="{2014B480-5DB9-4BC7-A9AC-A481944557B3}">
      <dgm:prSet/>
      <dgm:spPr/>
      <dgm:t>
        <a:bodyPr/>
        <a:lstStyle/>
        <a:p>
          <a:pPr>
            <a:lnSpc>
              <a:spcPct val="100000"/>
            </a:lnSpc>
          </a:pPr>
          <a:r>
            <a:rPr lang="en-US" b="0" i="0" dirty="0"/>
            <a:t>Each record provides insight into a patient's health status based on hematological measurements during a specific encounter.</a:t>
          </a:r>
          <a:endParaRPr lang="en-US" dirty="0"/>
        </a:p>
      </dgm:t>
    </dgm:pt>
    <dgm:pt modelId="{FADADEA3-ECDC-447D-A22F-4DC93C11BE36}" type="parTrans" cxnId="{C5CA7E3D-E0BF-4D1D-B379-135F2354211C}">
      <dgm:prSet/>
      <dgm:spPr/>
      <dgm:t>
        <a:bodyPr/>
        <a:lstStyle/>
        <a:p>
          <a:endParaRPr lang="en-US"/>
        </a:p>
      </dgm:t>
    </dgm:pt>
    <dgm:pt modelId="{1902CB06-DBA1-41C8-994F-8701702ACE1B}" type="sibTrans" cxnId="{C5CA7E3D-E0BF-4D1D-B379-135F2354211C}">
      <dgm:prSet/>
      <dgm:spPr/>
      <dgm:t>
        <a:bodyPr/>
        <a:lstStyle/>
        <a:p>
          <a:pPr>
            <a:lnSpc>
              <a:spcPct val="100000"/>
            </a:lnSpc>
          </a:pPr>
          <a:endParaRPr lang="en-US"/>
        </a:p>
      </dgm:t>
    </dgm:pt>
    <dgm:pt modelId="{F2BD259E-3902-4FBA-81A7-660A954E2677}">
      <dgm:prSet/>
      <dgm:spPr/>
      <dgm:t>
        <a:bodyPr/>
        <a:lstStyle/>
        <a:p>
          <a:pPr>
            <a:lnSpc>
              <a:spcPct val="100000"/>
            </a:lnSpc>
          </a:pPr>
          <a:r>
            <a:rPr lang="en-US" b="0" i="0" dirty="0"/>
            <a:t>Time-based information allows for the exploration of how hematological parameters relate to the diagnosis date and the time intervals leading up to the diagnosis.</a:t>
          </a:r>
          <a:endParaRPr lang="en-US" dirty="0"/>
        </a:p>
      </dgm:t>
    </dgm:pt>
    <dgm:pt modelId="{7B237772-C8E2-4C2B-83D6-D2AE0B940A98}" type="parTrans" cxnId="{8F7A9A11-6804-483C-B560-78D1CD9F1CF4}">
      <dgm:prSet/>
      <dgm:spPr/>
      <dgm:t>
        <a:bodyPr/>
        <a:lstStyle/>
        <a:p>
          <a:endParaRPr lang="en-US"/>
        </a:p>
      </dgm:t>
    </dgm:pt>
    <dgm:pt modelId="{5135D4DF-0A3C-4403-BCD9-5654AD5146F5}" type="sibTrans" cxnId="{8F7A9A11-6804-483C-B560-78D1CD9F1CF4}">
      <dgm:prSet/>
      <dgm:spPr/>
      <dgm:t>
        <a:bodyPr/>
        <a:lstStyle/>
        <a:p>
          <a:endParaRPr lang="en-US"/>
        </a:p>
      </dgm:t>
    </dgm:pt>
    <dgm:pt modelId="{E6BD92E2-E030-4971-818D-ECB4FFF37A1B}" type="pres">
      <dgm:prSet presAssocID="{9507B78E-DB6E-43A3-8721-36247431A434}" presName="root" presStyleCnt="0">
        <dgm:presLayoutVars>
          <dgm:dir/>
          <dgm:resizeHandles val="exact"/>
        </dgm:presLayoutVars>
      </dgm:prSet>
      <dgm:spPr/>
    </dgm:pt>
    <dgm:pt modelId="{35BBD186-914A-486A-A8E2-8F66E2279459}" type="pres">
      <dgm:prSet presAssocID="{9507B78E-DB6E-43A3-8721-36247431A434}" presName="container" presStyleCnt="0">
        <dgm:presLayoutVars>
          <dgm:dir/>
          <dgm:resizeHandles val="exact"/>
        </dgm:presLayoutVars>
      </dgm:prSet>
      <dgm:spPr/>
    </dgm:pt>
    <dgm:pt modelId="{D6DA0DD0-A976-4B11-8242-E6154CFB068A}" type="pres">
      <dgm:prSet presAssocID="{50407E34-4314-4165-B564-184D9B598959}" presName="compNode" presStyleCnt="0"/>
      <dgm:spPr/>
    </dgm:pt>
    <dgm:pt modelId="{64CE3F89-3FBF-43F3-80D6-F2E1CAAF0F3D}" type="pres">
      <dgm:prSet presAssocID="{50407E34-4314-4165-B564-184D9B598959}" presName="iconBgRect" presStyleLbl="bgShp" presStyleIdx="0" presStyleCnt="3"/>
      <dgm:spPr/>
    </dgm:pt>
    <dgm:pt modelId="{FF9AD57A-D4A4-47FB-B95E-1D5BFD3FABE5}" type="pres">
      <dgm:prSet presAssocID="{50407E34-4314-4165-B564-184D9B59895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r chart with solid fill"/>
        </a:ext>
      </dgm:extLst>
    </dgm:pt>
    <dgm:pt modelId="{FEA41B13-2D5B-4EC0-92E2-6349F3EEF216}" type="pres">
      <dgm:prSet presAssocID="{50407E34-4314-4165-B564-184D9B598959}" presName="spaceRect" presStyleCnt="0"/>
      <dgm:spPr/>
    </dgm:pt>
    <dgm:pt modelId="{FCE26D0D-D934-494C-9CBD-50629FB50C3F}" type="pres">
      <dgm:prSet presAssocID="{50407E34-4314-4165-B564-184D9B598959}" presName="textRect" presStyleLbl="revTx" presStyleIdx="0" presStyleCnt="3">
        <dgm:presLayoutVars>
          <dgm:chMax val="1"/>
          <dgm:chPref val="1"/>
        </dgm:presLayoutVars>
      </dgm:prSet>
      <dgm:spPr/>
    </dgm:pt>
    <dgm:pt modelId="{3E1A94BF-ABBB-48C7-9EAF-6DC7FFCC2F1C}" type="pres">
      <dgm:prSet presAssocID="{0C5A2124-F370-42E6-B0A9-7E7E1C08B6D4}" presName="sibTrans" presStyleLbl="sibTrans2D1" presStyleIdx="0" presStyleCnt="0"/>
      <dgm:spPr/>
    </dgm:pt>
    <dgm:pt modelId="{59C8566B-E48B-467F-A97F-8894E46980DA}" type="pres">
      <dgm:prSet presAssocID="{2014B480-5DB9-4BC7-A9AC-A481944557B3}" presName="compNode" presStyleCnt="0"/>
      <dgm:spPr/>
    </dgm:pt>
    <dgm:pt modelId="{5B9063D0-D9C7-482E-AB6E-33D12FE15752}" type="pres">
      <dgm:prSet presAssocID="{2014B480-5DB9-4BC7-A9AC-A481944557B3}" presName="iconBgRect" presStyleLbl="bgShp" presStyleIdx="1" presStyleCnt="3"/>
      <dgm:spPr/>
    </dgm:pt>
    <dgm:pt modelId="{81885F79-250F-4920-8B1F-1F273050E714}" type="pres">
      <dgm:prSet presAssocID="{2014B480-5DB9-4BC7-A9AC-A481944557B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tor"/>
        </a:ext>
      </dgm:extLst>
    </dgm:pt>
    <dgm:pt modelId="{48ABFE01-70D7-4B4E-8B5C-952011015E23}" type="pres">
      <dgm:prSet presAssocID="{2014B480-5DB9-4BC7-A9AC-A481944557B3}" presName="spaceRect" presStyleCnt="0"/>
      <dgm:spPr/>
    </dgm:pt>
    <dgm:pt modelId="{63E72898-C126-44C3-A5BE-9D1F2E59D1CA}" type="pres">
      <dgm:prSet presAssocID="{2014B480-5DB9-4BC7-A9AC-A481944557B3}" presName="textRect" presStyleLbl="revTx" presStyleIdx="1" presStyleCnt="3">
        <dgm:presLayoutVars>
          <dgm:chMax val="1"/>
          <dgm:chPref val="1"/>
        </dgm:presLayoutVars>
      </dgm:prSet>
      <dgm:spPr/>
    </dgm:pt>
    <dgm:pt modelId="{5C27B9C6-33DB-4AEA-BE23-BE31F8AD9EEA}" type="pres">
      <dgm:prSet presAssocID="{1902CB06-DBA1-41C8-994F-8701702ACE1B}" presName="sibTrans" presStyleLbl="sibTrans2D1" presStyleIdx="0" presStyleCnt="0"/>
      <dgm:spPr/>
    </dgm:pt>
    <dgm:pt modelId="{658704AE-12AE-4A0C-B9A2-6C26B6B431A0}" type="pres">
      <dgm:prSet presAssocID="{F2BD259E-3902-4FBA-81A7-660A954E2677}" presName="compNode" presStyleCnt="0"/>
      <dgm:spPr/>
    </dgm:pt>
    <dgm:pt modelId="{DC979A69-C620-4204-8329-BF0F7EA427AE}" type="pres">
      <dgm:prSet presAssocID="{F2BD259E-3902-4FBA-81A7-660A954E2677}" presName="iconBgRect" presStyleLbl="bgShp" presStyleIdx="2" presStyleCnt="3"/>
      <dgm:spPr/>
    </dgm:pt>
    <dgm:pt modelId="{0A7D55DA-F1D7-4272-84EF-390DF7AAE3F6}" type="pres">
      <dgm:prSet presAssocID="{F2BD259E-3902-4FBA-81A7-660A954E267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opwatch"/>
        </a:ext>
      </dgm:extLst>
    </dgm:pt>
    <dgm:pt modelId="{8303B4BD-075B-4F49-B0EC-DE6FAFA32A79}" type="pres">
      <dgm:prSet presAssocID="{F2BD259E-3902-4FBA-81A7-660A954E2677}" presName="spaceRect" presStyleCnt="0"/>
      <dgm:spPr/>
    </dgm:pt>
    <dgm:pt modelId="{983774D7-0DF7-40D5-BFAB-2B09E9431B51}" type="pres">
      <dgm:prSet presAssocID="{F2BD259E-3902-4FBA-81A7-660A954E2677}" presName="textRect" presStyleLbl="revTx" presStyleIdx="2" presStyleCnt="3">
        <dgm:presLayoutVars>
          <dgm:chMax val="1"/>
          <dgm:chPref val="1"/>
        </dgm:presLayoutVars>
      </dgm:prSet>
      <dgm:spPr/>
    </dgm:pt>
  </dgm:ptLst>
  <dgm:cxnLst>
    <dgm:cxn modelId="{8F7A9A11-6804-483C-B560-78D1CD9F1CF4}" srcId="{9507B78E-DB6E-43A3-8721-36247431A434}" destId="{F2BD259E-3902-4FBA-81A7-660A954E2677}" srcOrd="2" destOrd="0" parTransId="{7B237772-C8E2-4C2B-83D6-D2AE0B940A98}" sibTransId="{5135D4DF-0A3C-4403-BCD9-5654AD5146F5}"/>
    <dgm:cxn modelId="{C5CA7E3D-E0BF-4D1D-B379-135F2354211C}" srcId="{9507B78E-DB6E-43A3-8721-36247431A434}" destId="{2014B480-5DB9-4BC7-A9AC-A481944557B3}" srcOrd="1" destOrd="0" parTransId="{FADADEA3-ECDC-447D-A22F-4DC93C11BE36}" sibTransId="{1902CB06-DBA1-41C8-994F-8701702ACE1B}"/>
    <dgm:cxn modelId="{A9A7353E-AA12-4E0E-A2CE-9EF1FCBE0276}" type="presOf" srcId="{0C5A2124-F370-42E6-B0A9-7E7E1C08B6D4}" destId="{3E1A94BF-ABBB-48C7-9EAF-6DC7FFCC2F1C}" srcOrd="0" destOrd="0" presId="urn:microsoft.com/office/officeart/2018/2/layout/IconCircleList"/>
    <dgm:cxn modelId="{6E6F1376-F6B3-44F7-9A85-33C7BF914F49}" type="presOf" srcId="{F2BD259E-3902-4FBA-81A7-660A954E2677}" destId="{983774D7-0DF7-40D5-BFAB-2B09E9431B51}" srcOrd="0" destOrd="0" presId="urn:microsoft.com/office/officeart/2018/2/layout/IconCircleList"/>
    <dgm:cxn modelId="{84DAB1A5-F7FB-403A-BFC8-697C3B17D331}" type="presOf" srcId="{1902CB06-DBA1-41C8-994F-8701702ACE1B}" destId="{5C27B9C6-33DB-4AEA-BE23-BE31F8AD9EEA}" srcOrd="0" destOrd="0" presId="urn:microsoft.com/office/officeart/2018/2/layout/IconCircleList"/>
    <dgm:cxn modelId="{64874AAD-341B-4B14-8822-81C6697E8388}" type="presOf" srcId="{50407E34-4314-4165-B564-184D9B598959}" destId="{FCE26D0D-D934-494C-9CBD-50629FB50C3F}" srcOrd="0" destOrd="0" presId="urn:microsoft.com/office/officeart/2018/2/layout/IconCircleList"/>
    <dgm:cxn modelId="{3DAF4BC6-B1FB-4037-BD49-AC2624ECB9FA}" type="presOf" srcId="{2014B480-5DB9-4BC7-A9AC-A481944557B3}" destId="{63E72898-C126-44C3-A5BE-9D1F2E59D1CA}" srcOrd="0" destOrd="0" presId="urn:microsoft.com/office/officeart/2018/2/layout/IconCircleList"/>
    <dgm:cxn modelId="{CFEBB8D3-354C-4631-9296-4F35CE39F847}" srcId="{9507B78E-DB6E-43A3-8721-36247431A434}" destId="{50407E34-4314-4165-B564-184D9B598959}" srcOrd="0" destOrd="0" parTransId="{CE6D8880-D2F7-4B25-BF53-221DFF0D5265}" sibTransId="{0C5A2124-F370-42E6-B0A9-7E7E1C08B6D4}"/>
    <dgm:cxn modelId="{984FF1D3-886E-423D-B7C2-1CEC8856E1E3}" type="presOf" srcId="{9507B78E-DB6E-43A3-8721-36247431A434}" destId="{E6BD92E2-E030-4971-818D-ECB4FFF37A1B}" srcOrd="0" destOrd="0" presId="urn:microsoft.com/office/officeart/2018/2/layout/IconCircleList"/>
    <dgm:cxn modelId="{CFFCE103-0C3D-4291-8428-CFC4CAC6F9FB}" type="presParOf" srcId="{E6BD92E2-E030-4971-818D-ECB4FFF37A1B}" destId="{35BBD186-914A-486A-A8E2-8F66E2279459}" srcOrd="0" destOrd="0" presId="urn:microsoft.com/office/officeart/2018/2/layout/IconCircleList"/>
    <dgm:cxn modelId="{37BE216B-72F6-4C00-B441-58912346229A}" type="presParOf" srcId="{35BBD186-914A-486A-A8E2-8F66E2279459}" destId="{D6DA0DD0-A976-4B11-8242-E6154CFB068A}" srcOrd="0" destOrd="0" presId="urn:microsoft.com/office/officeart/2018/2/layout/IconCircleList"/>
    <dgm:cxn modelId="{265F2DF2-F1B9-4068-9E84-94415B37B8BC}" type="presParOf" srcId="{D6DA0DD0-A976-4B11-8242-E6154CFB068A}" destId="{64CE3F89-3FBF-43F3-80D6-F2E1CAAF0F3D}" srcOrd="0" destOrd="0" presId="urn:microsoft.com/office/officeart/2018/2/layout/IconCircleList"/>
    <dgm:cxn modelId="{C8CF92C3-90EE-49AD-841C-EA61B4F51358}" type="presParOf" srcId="{D6DA0DD0-A976-4B11-8242-E6154CFB068A}" destId="{FF9AD57A-D4A4-47FB-B95E-1D5BFD3FABE5}" srcOrd="1" destOrd="0" presId="urn:microsoft.com/office/officeart/2018/2/layout/IconCircleList"/>
    <dgm:cxn modelId="{6A9926C7-734B-4BDC-B911-830281C5E444}" type="presParOf" srcId="{D6DA0DD0-A976-4B11-8242-E6154CFB068A}" destId="{FEA41B13-2D5B-4EC0-92E2-6349F3EEF216}" srcOrd="2" destOrd="0" presId="urn:microsoft.com/office/officeart/2018/2/layout/IconCircleList"/>
    <dgm:cxn modelId="{22FE2CE0-8795-4ACE-8333-C27FC70E10F9}" type="presParOf" srcId="{D6DA0DD0-A976-4B11-8242-E6154CFB068A}" destId="{FCE26D0D-D934-494C-9CBD-50629FB50C3F}" srcOrd="3" destOrd="0" presId="urn:microsoft.com/office/officeart/2018/2/layout/IconCircleList"/>
    <dgm:cxn modelId="{238DAF91-A15B-472D-AD64-3FC2722C136D}" type="presParOf" srcId="{35BBD186-914A-486A-A8E2-8F66E2279459}" destId="{3E1A94BF-ABBB-48C7-9EAF-6DC7FFCC2F1C}" srcOrd="1" destOrd="0" presId="urn:microsoft.com/office/officeart/2018/2/layout/IconCircleList"/>
    <dgm:cxn modelId="{1D785A06-9F34-471A-B80F-031CA3ED172E}" type="presParOf" srcId="{35BBD186-914A-486A-A8E2-8F66E2279459}" destId="{59C8566B-E48B-467F-A97F-8894E46980DA}" srcOrd="2" destOrd="0" presId="urn:microsoft.com/office/officeart/2018/2/layout/IconCircleList"/>
    <dgm:cxn modelId="{CAD471D8-0078-4D20-95C7-741A841BAD67}" type="presParOf" srcId="{59C8566B-E48B-467F-A97F-8894E46980DA}" destId="{5B9063D0-D9C7-482E-AB6E-33D12FE15752}" srcOrd="0" destOrd="0" presId="urn:microsoft.com/office/officeart/2018/2/layout/IconCircleList"/>
    <dgm:cxn modelId="{312654FC-8101-47BD-87E7-701946DE30F8}" type="presParOf" srcId="{59C8566B-E48B-467F-A97F-8894E46980DA}" destId="{81885F79-250F-4920-8B1F-1F273050E714}" srcOrd="1" destOrd="0" presId="urn:microsoft.com/office/officeart/2018/2/layout/IconCircleList"/>
    <dgm:cxn modelId="{60587867-181B-45CA-8E45-245A2D8A178C}" type="presParOf" srcId="{59C8566B-E48B-467F-A97F-8894E46980DA}" destId="{48ABFE01-70D7-4B4E-8B5C-952011015E23}" srcOrd="2" destOrd="0" presId="urn:microsoft.com/office/officeart/2018/2/layout/IconCircleList"/>
    <dgm:cxn modelId="{F9526873-FAFE-4BFF-AA1F-DC687219C3B7}" type="presParOf" srcId="{59C8566B-E48B-467F-A97F-8894E46980DA}" destId="{63E72898-C126-44C3-A5BE-9D1F2E59D1CA}" srcOrd="3" destOrd="0" presId="urn:microsoft.com/office/officeart/2018/2/layout/IconCircleList"/>
    <dgm:cxn modelId="{F58B4D3E-665E-4DBE-8F82-A7F0D95B42CD}" type="presParOf" srcId="{35BBD186-914A-486A-A8E2-8F66E2279459}" destId="{5C27B9C6-33DB-4AEA-BE23-BE31F8AD9EEA}" srcOrd="3" destOrd="0" presId="urn:microsoft.com/office/officeart/2018/2/layout/IconCircleList"/>
    <dgm:cxn modelId="{5F466588-CE50-4865-B021-B4F03A961BD5}" type="presParOf" srcId="{35BBD186-914A-486A-A8E2-8F66E2279459}" destId="{658704AE-12AE-4A0C-B9A2-6C26B6B431A0}" srcOrd="4" destOrd="0" presId="urn:microsoft.com/office/officeart/2018/2/layout/IconCircleList"/>
    <dgm:cxn modelId="{A3A86FCB-0241-42AA-81F9-0BAFD30590DC}" type="presParOf" srcId="{658704AE-12AE-4A0C-B9A2-6C26B6B431A0}" destId="{DC979A69-C620-4204-8329-BF0F7EA427AE}" srcOrd="0" destOrd="0" presId="urn:microsoft.com/office/officeart/2018/2/layout/IconCircleList"/>
    <dgm:cxn modelId="{EA65A150-6E63-47F6-BFBC-057263CDB41E}" type="presParOf" srcId="{658704AE-12AE-4A0C-B9A2-6C26B6B431A0}" destId="{0A7D55DA-F1D7-4272-84EF-390DF7AAE3F6}" srcOrd="1" destOrd="0" presId="urn:microsoft.com/office/officeart/2018/2/layout/IconCircleList"/>
    <dgm:cxn modelId="{7213E963-C4B6-4A98-8510-1CBEE18A1717}" type="presParOf" srcId="{658704AE-12AE-4A0C-B9A2-6C26B6B431A0}" destId="{8303B4BD-075B-4F49-B0EC-DE6FAFA32A79}" srcOrd="2" destOrd="0" presId="urn:microsoft.com/office/officeart/2018/2/layout/IconCircleList"/>
    <dgm:cxn modelId="{EB1C845F-F05F-4203-B3B7-89242F9FAFFC}" type="presParOf" srcId="{658704AE-12AE-4A0C-B9A2-6C26B6B431A0}" destId="{983774D7-0DF7-40D5-BFAB-2B09E9431B51}"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51DDF4-1E67-48F4-84FE-16606122BE9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6DA20CF-174A-46FB-9817-244D665A7ABD}">
      <dgm:prSet/>
      <dgm:spPr/>
      <dgm:t>
        <a:bodyPr/>
        <a:lstStyle/>
        <a:p>
          <a:r>
            <a:rPr lang="en-US" b="0" i="0" u="sng" baseline="0"/>
            <a:t>tMN patients: </a:t>
          </a:r>
          <a:endParaRPr lang="en-US"/>
        </a:p>
      </dgm:t>
    </dgm:pt>
    <dgm:pt modelId="{2488F376-0FCB-4CA4-96C0-5DF1640C5FF7}" type="parTrans" cxnId="{C7927D55-2461-4A16-B3E4-D5B05A6DB7C6}">
      <dgm:prSet/>
      <dgm:spPr/>
      <dgm:t>
        <a:bodyPr/>
        <a:lstStyle/>
        <a:p>
          <a:endParaRPr lang="en-US"/>
        </a:p>
      </dgm:t>
    </dgm:pt>
    <dgm:pt modelId="{79F6B5A1-25C3-4774-866F-F9092674C9D3}" type="sibTrans" cxnId="{C7927D55-2461-4A16-B3E4-D5B05A6DB7C6}">
      <dgm:prSet/>
      <dgm:spPr/>
      <dgm:t>
        <a:bodyPr/>
        <a:lstStyle/>
        <a:p>
          <a:endParaRPr lang="en-US"/>
        </a:p>
      </dgm:t>
    </dgm:pt>
    <dgm:pt modelId="{C7A0E1EE-9A4B-4FFF-9F4E-B352322F7411}">
      <dgm:prSet/>
      <dgm:spPr/>
      <dgm:t>
        <a:bodyPr/>
        <a:lstStyle/>
        <a:p>
          <a:r>
            <a:rPr lang="en-US" b="0" i="0" baseline="0"/>
            <a:t>RBC level is lower and consistently decreasing dated back to 3 </a:t>
          </a:r>
          <a:r>
            <a:rPr lang="en-US" b="0"/>
            <a:t>years ago.</a:t>
          </a:r>
          <a:endParaRPr lang="en-US"/>
        </a:p>
      </dgm:t>
    </dgm:pt>
    <dgm:pt modelId="{A8B3619B-7D2D-4AF2-838B-BF92C8E3F2C9}" type="parTrans" cxnId="{3014AE21-0B7C-4575-B076-7EF18930E457}">
      <dgm:prSet/>
      <dgm:spPr/>
      <dgm:t>
        <a:bodyPr/>
        <a:lstStyle/>
        <a:p>
          <a:endParaRPr lang="en-US"/>
        </a:p>
      </dgm:t>
    </dgm:pt>
    <dgm:pt modelId="{3A5A5587-B7C2-4451-B6BC-CF58A13E67DC}" type="sibTrans" cxnId="{3014AE21-0B7C-4575-B076-7EF18930E457}">
      <dgm:prSet/>
      <dgm:spPr/>
      <dgm:t>
        <a:bodyPr/>
        <a:lstStyle/>
        <a:p>
          <a:endParaRPr lang="en-US"/>
        </a:p>
      </dgm:t>
    </dgm:pt>
    <dgm:pt modelId="{35A2B4D2-6689-4E9E-8AE9-5A942B0E1544}">
      <dgm:prSet/>
      <dgm:spPr/>
      <dgm:t>
        <a:bodyPr/>
        <a:lstStyle/>
        <a:p>
          <a:r>
            <a:rPr lang="en-US" b="0"/>
            <a:t>Outliers exist in the -14 time interval, 7 years ago</a:t>
          </a:r>
          <a:endParaRPr lang="en-US"/>
        </a:p>
      </dgm:t>
    </dgm:pt>
    <dgm:pt modelId="{8A988FA9-757C-4C79-AD42-B61EBC663035}" type="parTrans" cxnId="{DE1CB53D-7136-478A-96E7-097A1D270FB9}">
      <dgm:prSet/>
      <dgm:spPr/>
      <dgm:t>
        <a:bodyPr/>
        <a:lstStyle/>
        <a:p>
          <a:endParaRPr lang="en-US"/>
        </a:p>
      </dgm:t>
    </dgm:pt>
    <dgm:pt modelId="{87B301C8-99D4-407D-9EA9-19CC9C8561E7}" type="sibTrans" cxnId="{DE1CB53D-7136-478A-96E7-097A1D270FB9}">
      <dgm:prSet/>
      <dgm:spPr/>
      <dgm:t>
        <a:bodyPr/>
        <a:lstStyle/>
        <a:p>
          <a:endParaRPr lang="en-US"/>
        </a:p>
      </dgm:t>
    </dgm:pt>
    <dgm:pt modelId="{A8C74738-377E-4690-94C2-D45A955C9770}">
      <dgm:prSet/>
      <dgm:spPr/>
      <dgm:t>
        <a:bodyPr/>
        <a:lstStyle/>
        <a:p>
          <a:r>
            <a:rPr lang="en-US" b="0"/>
            <a:t>For time interval -14, significant but in the wrong direction</a:t>
          </a:r>
          <a:endParaRPr lang="en-US"/>
        </a:p>
      </dgm:t>
    </dgm:pt>
    <dgm:pt modelId="{8914B4F4-29A7-4C7A-B58D-10445F9DC4CC}" type="parTrans" cxnId="{64662018-7920-4E88-9311-5C4A4AAC0522}">
      <dgm:prSet/>
      <dgm:spPr/>
      <dgm:t>
        <a:bodyPr/>
        <a:lstStyle/>
        <a:p>
          <a:endParaRPr lang="en-US"/>
        </a:p>
      </dgm:t>
    </dgm:pt>
    <dgm:pt modelId="{ABB94961-C417-42DC-A0EA-864D47920E3F}" type="sibTrans" cxnId="{64662018-7920-4E88-9311-5C4A4AAC0522}">
      <dgm:prSet/>
      <dgm:spPr/>
      <dgm:t>
        <a:bodyPr/>
        <a:lstStyle/>
        <a:p>
          <a:endParaRPr lang="en-US"/>
        </a:p>
      </dgm:t>
    </dgm:pt>
    <dgm:pt modelId="{5F81A6AA-1270-4657-BBF0-83B7111FF2A2}" type="pres">
      <dgm:prSet presAssocID="{5451DDF4-1E67-48F4-84FE-16606122BE99}" presName="linear" presStyleCnt="0">
        <dgm:presLayoutVars>
          <dgm:animLvl val="lvl"/>
          <dgm:resizeHandles val="exact"/>
        </dgm:presLayoutVars>
      </dgm:prSet>
      <dgm:spPr/>
    </dgm:pt>
    <dgm:pt modelId="{617110E7-8BF1-4B8E-92D6-7BAAC97021A7}" type="pres">
      <dgm:prSet presAssocID="{F6DA20CF-174A-46FB-9817-244D665A7ABD}" presName="parentText" presStyleLbl="node1" presStyleIdx="0" presStyleCnt="4">
        <dgm:presLayoutVars>
          <dgm:chMax val="0"/>
          <dgm:bulletEnabled val="1"/>
        </dgm:presLayoutVars>
      </dgm:prSet>
      <dgm:spPr/>
    </dgm:pt>
    <dgm:pt modelId="{64F4A4DE-3BB7-4E6F-A1D2-4028F02C8AD0}" type="pres">
      <dgm:prSet presAssocID="{79F6B5A1-25C3-4774-866F-F9092674C9D3}" presName="spacer" presStyleCnt="0"/>
      <dgm:spPr/>
    </dgm:pt>
    <dgm:pt modelId="{720C3B72-264B-44B0-836D-EAED8AFFC151}" type="pres">
      <dgm:prSet presAssocID="{C7A0E1EE-9A4B-4FFF-9F4E-B352322F7411}" presName="parentText" presStyleLbl="node1" presStyleIdx="1" presStyleCnt="4">
        <dgm:presLayoutVars>
          <dgm:chMax val="0"/>
          <dgm:bulletEnabled val="1"/>
        </dgm:presLayoutVars>
      </dgm:prSet>
      <dgm:spPr/>
    </dgm:pt>
    <dgm:pt modelId="{20E1F320-B42A-4657-AF83-9A29C9F5D7A6}" type="pres">
      <dgm:prSet presAssocID="{3A5A5587-B7C2-4451-B6BC-CF58A13E67DC}" presName="spacer" presStyleCnt="0"/>
      <dgm:spPr/>
    </dgm:pt>
    <dgm:pt modelId="{FD418EE4-A614-4ECC-B856-84FFD2D77FBC}" type="pres">
      <dgm:prSet presAssocID="{35A2B4D2-6689-4E9E-8AE9-5A942B0E1544}" presName="parentText" presStyleLbl="node1" presStyleIdx="2" presStyleCnt="4">
        <dgm:presLayoutVars>
          <dgm:chMax val="0"/>
          <dgm:bulletEnabled val="1"/>
        </dgm:presLayoutVars>
      </dgm:prSet>
      <dgm:spPr/>
    </dgm:pt>
    <dgm:pt modelId="{E73C8826-AFDD-4CA7-A6DD-687824196BD6}" type="pres">
      <dgm:prSet presAssocID="{87B301C8-99D4-407D-9EA9-19CC9C8561E7}" presName="spacer" presStyleCnt="0"/>
      <dgm:spPr/>
    </dgm:pt>
    <dgm:pt modelId="{42035718-2DAC-479A-8235-F32AE2BAED5F}" type="pres">
      <dgm:prSet presAssocID="{A8C74738-377E-4690-94C2-D45A955C9770}" presName="parentText" presStyleLbl="node1" presStyleIdx="3" presStyleCnt="4">
        <dgm:presLayoutVars>
          <dgm:chMax val="0"/>
          <dgm:bulletEnabled val="1"/>
        </dgm:presLayoutVars>
      </dgm:prSet>
      <dgm:spPr/>
    </dgm:pt>
  </dgm:ptLst>
  <dgm:cxnLst>
    <dgm:cxn modelId="{64662018-7920-4E88-9311-5C4A4AAC0522}" srcId="{5451DDF4-1E67-48F4-84FE-16606122BE99}" destId="{A8C74738-377E-4690-94C2-D45A955C9770}" srcOrd="3" destOrd="0" parTransId="{8914B4F4-29A7-4C7A-B58D-10445F9DC4CC}" sibTransId="{ABB94961-C417-42DC-A0EA-864D47920E3F}"/>
    <dgm:cxn modelId="{3014AE21-0B7C-4575-B076-7EF18930E457}" srcId="{5451DDF4-1E67-48F4-84FE-16606122BE99}" destId="{C7A0E1EE-9A4B-4FFF-9F4E-B352322F7411}" srcOrd="1" destOrd="0" parTransId="{A8B3619B-7D2D-4AF2-838B-BF92C8E3F2C9}" sibTransId="{3A5A5587-B7C2-4451-B6BC-CF58A13E67DC}"/>
    <dgm:cxn modelId="{DE1CB53D-7136-478A-96E7-097A1D270FB9}" srcId="{5451DDF4-1E67-48F4-84FE-16606122BE99}" destId="{35A2B4D2-6689-4E9E-8AE9-5A942B0E1544}" srcOrd="2" destOrd="0" parTransId="{8A988FA9-757C-4C79-AD42-B61EBC663035}" sibTransId="{87B301C8-99D4-407D-9EA9-19CC9C8561E7}"/>
    <dgm:cxn modelId="{185D9560-7C66-430B-ACB9-6ABCDCF4FEF1}" type="presOf" srcId="{F6DA20CF-174A-46FB-9817-244D665A7ABD}" destId="{617110E7-8BF1-4B8E-92D6-7BAAC97021A7}" srcOrd="0" destOrd="0" presId="urn:microsoft.com/office/officeart/2005/8/layout/vList2"/>
    <dgm:cxn modelId="{A6E24A42-DA2B-4D41-B0F6-3BE4F153956D}" type="presOf" srcId="{C7A0E1EE-9A4B-4FFF-9F4E-B352322F7411}" destId="{720C3B72-264B-44B0-836D-EAED8AFFC151}" srcOrd="0" destOrd="0" presId="urn:microsoft.com/office/officeart/2005/8/layout/vList2"/>
    <dgm:cxn modelId="{DC669342-1DE4-4079-B94B-1663BE4971A5}" type="presOf" srcId="{35A2B4D2-6689-4E9E-8AE9-5A942B0E1544}" destId="{FD418EE4-A614-4ECC-B856-84FFD2D77FBC}" srcOrd="0" destOrd="0" presId="urn:microsoft.com/office/officeart/2005/8/layout/vList2"/>
    <dgm:cxn modelId="{C7927D55-2461-4A16-B3E4-D5B05A6DB7C6}" srcId="{5451DDF4-1E67-48F4-84FE-16606122BE99}" destId="{F6DA20CF-174A-46FB-9817-244D665A7ABD}" srcOrd="0" destOrd="0" parTransId="{2488F376-0FCB-4CA4-96C0-5DF1640C5FF7}" sibTransId="{79F6B5A1-25C3-4774-866F-F9092674C9D3}"/>
    <dgm:cxn modelId="{E1C6E295-1D2B-45AE-A78D-6752A2BCC7BE}" type="presOf" srcId="{A8C74738-377E-4690-94C2-D45A955C9770}" destId="{42035718-2DAC-479A-8235-F32AE2BAED5F}" srcOrd="0" destOrd="0" presId="urn:microsoft.com/office/officeart/2005/8/layout/vList2"/>
    <dgm:cxn modelId="{F58676FA-5300-443F-A0E2-3C22190CA9FE}" type="presOf" srcId="{5451DDF4-1E67-48F4-84FE-16606122BE99}" destId="{5F81A6AA-1270-4657-BBF0-83B7111FF2A2}" srcOrd="0" destOrd="0" presId="urn:microsoft.com/office/officeart/2005/8/layout/vList2"/>
    <dgm:cxn modelId="{5414ED07-386E-47E7-BE38-02F39E7FBBA4}" type="presParOf" srcId="{5F81A6AA-1270-4657-BBF0-83B7111FF2A2}" destId="{617110E7-8BF1-4B8E-92D6-7BAAC97021A7}" srcOrd="0" destOrd="0" presId="urn:microsoft.com/office/officeart/2005/8/layout/vList2"/>
    <dgm:cxn modelId="{8C72F88A-7BCE-4EF0-A805-1BF2D6D2D8EB}" type="presParOf" srcId="{5F81A6AA-1270-4657-BBF0-83B7111FF2A2}" destId="{64F4A4DE-3BB7-4E6F-A1D2-4028F02C8AD0}" srcOrd="1" destOrd="0" presId="urn:microsoft.com/office/officeart/2005/8/layout/vList2"/>
    <dgm:cxn modelId="{ED7931D5-6D65-4B01-BB76-8BDB219A946A}" type="presParOf" srcId="{5F81A6AA-1270-4657-BBF0-83B7111FF2A2}" destId="{720C3B72-264B-44B0-836D-EAED8AFFC151}" srcOrd="2" destOrd="0" presId="urn:microsoft.com/office/officeart/2005/8/layout/vList2"/>
    <dgm:cxn modelId="{25C4236E-D3C1-4444-BA76-4969E1BA7675}" type="presParOf" srcId="{5F81A6AA-1270-4657-BBF0-83B7111FF2A2}" destId="{20E1F320-B42A-4657-AF83-9A29C9F5D7A6}" srcOrd="3" destOrd="0" presId="urn:microsoft.com/office/officeart/2005/8/layout/vList2"/>
    <dgm:cxn modelId="{CEE7E5F0-BCCE-419B-A8A1-7A2F6202E451}" type="presParOf" srcId="{5F81A6AA-1270-4657-BBF0-83B7111FF2A2}" destId="{FD418EE4-A614-4ECC-B856-84FFD2D77FBC}" srcOrd="4" destOrd="0" presId="urn:microsoft.com/office/officeart/2005/8/layout/vList2"/>
    <dgm:cxn modelId="{6351D265-2089-4078-B223-0FAB9B0B6EA6}" type="presParOf" srcId="{5F81A6AA-1270-4657-BBF0-83B7111FF2A2}" destId="{E73C8826-AFDD-4CA7-A6DD-687824196BD6}" srcOrd="5" destOrd="0" presId="urn:microsoft.com/office/officeart/2005/8/layout/vList2"/>
    <dgm:cxn modelId="{3E606FE2-199B-454A-96F3-1880903D3F47}" type="presParOf" srcId="{5F81A6AA-1270-4657-BBF0-83B7111FF2A2}" destId="{42035718-2DAC-479A-8235-F32AE2BAED5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9E963-40A5-4837-BA4D-1CE9B5A88509}">
      <dsp:nvSpPr>
        <dsp:cNvPr id="0" name=""/>
        <dsp:cNvSpPr/>
      </dsp:nvSpPr>
      <dsp:spPr>
        <a:xfrm>
          <a:off x="55909" y="1421199"/>
          <a:ext cx="687317" cy="68731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F2D208-796C-49F0-B8FC-2CC69260A2F8}">
      <dsp:nvSpPr>
        <dsp:cNvPr id="0" name=""/>
        <dsp:cNvSpPr/>
      </dsp:nvSpPr>
      <dsp:spPr>
        <a:xfrm>
          <a:off x="200246" y="1565536"/>
          <a:ext cx="398644" cy="3986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C40687-1BBB-4943-A174-40848222EA55}">
      <dsp:nvSpPr>
        <dsp:cNvPr id="0" name=""/>
        <dsp:cNvSpPr/>
      </dsp:nvSpPr>
      <dsp:spPr>
        <a:xfrm>
          <a:off x="816826" y="1421199"/>
          <a:ext cx="1620105" cy="687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kern="1200" dirty="0"/>
            <a:t>0.5%-1% cancer will become </a:t>
          </a:r>
          <a:r>
            <a:rPr lang="en-US" sz="1100" b="0" kern="1200" dirty="0" err="1"/>
            <a:t>tMN</a:t>
          </a:r>
          <a:r>
            <a:rPr lang="en-US" sz="1100" b="0" kern="1200" dirty="0"/>
            <a:t> patients, the longest latency could be 7 years.</a:t>
          </a:r>
          <a:endParaRPr lang="en-US" sz="1100" kern="1200" dirty="0"/>
        </a:p>
      </dsp:txBody>
      <dsp:txXfrm>
        <a:off x="816826" y="1421199"/>
        <a:ext cx="1620105" cy="687317"/>
      </dsp:txXfrm>
    </dsp:sp>
    <dsp:sp modelId="{651A56A1-24AF-423E-8193-27057880D5B3}">
      <dsp:nvSpPr>
        <dsp:cNvPr id="0" name=""/>
        <dsp:cNvSpPr/>
      </dsp:nvSpPr>
      <dsp:spPr>
        <a:xfrm>
          <a:off x="2792905" y="1421199"/>
          <a:ext cx="687317" cy="68731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451A90-31F2-46EA-A428-DD9C037E9EF6}">
      <dsp:nvSpPr>
        <dsp:cNvPr id="0" name=""/>
        <dsp:cNvSpPr/>
      </dsp:nvSpPr>
      <dsp:spPr>
        <a:xfrm>
          <a:off x="2937242" y="1565536"/>
          <a:ext cx="398644" cy="3986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2B67F8-25C6-402E-8E11-855397199F48}">
      <dsp:nvSpPr>
        <dsp:cNvPr id="0" name=""/>
        <dsp:cNvSpPr/>
      </dsp:nvSpPr>
      <dsp:spPr>
        <a:xfrm>
          <a:off x="3627505" y="1421199"/>
          <a:ext cx="1620105" cy="687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kern="1200" dirty="0"/>
            <a:t>Find out how to target these </a:t>
          </a:r>
          <a:r>
            <a:rPr lang="en-US" sz="1100" b="0" kern="1200" dirty="0" err="1"/>
            <a:t>tMN</a:t>
          </a:r>
          <a:r>
            <a:rPr lang="en-US" sz="1100" b="0" kern="1200" dirty="0"/>
            <a:t> patients before the  </a:t>
          </a:r>
          <a:endParaRPr lang="en-US" sz="1100" kern="1200" dirty="0"/>
        </a:p>
      </dsp:txBody>
      <dsp:txXfrm>
        <a:off x="3627505" y="1421199"/>
        <a:ext cx="1620105" cy="687317"/>
      </dsp:txXfrm>
    </dsp:sp>
    <dsp:sp modelId="{03AB6A28-3D6E-4B76-A1C0-8A32FBAA3C98}">
      <dsp:nvSpPr>
        <dsp:cNvPr id="0" name=""/>
        <dsp:cNvSpPr/>
      </dsp:nvSpPr>
      <dsp:spPr>
        <a:xfrm>
          <a:off x="55909" y="2972246"/>
          <a:ext cx="687317" cy="68731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D52E6D-78F7-4AC1-B70A-38E6F78050EC}">
      <dsp:nvSpPr>
        <dsp:cNvPr id="0" name=""/>
        <dsp:cNvSpPr/>
      </dsp:nvSpPr>
      <dsp:spPr>
        <a:xfrm>
          <a:off x="200246" y="3116583"/>
          <a:ext cx="398644" cy="3986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55FBE5-95C0-40C5-8813-DE3A2A2796CD}">
      <dsp:nvSpPr>
        <dsp:cNvPr id="0" name=""/>
        <dsp:cNvSpPr/>
      </dsp:nvSpPr>
      <dsp:spPr>
        <a:xfrm>
          <a:off x="816859" y="2983525"/>
          <a:ext cx="1620105" cy="687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kern="1200" dirty="0"/>
            <a:t>Therapy related leukemia progresses rapidly, and patients may face a life-threatening situation within a month. </a:t>
          </a:r>
          <a:endParaRPr lang="en-US" sz="1100" kern="1200" dirty="0"/>
        </a:p>
      </dsp:txBody>
      <dsp:txXfrm>
        <a:off x="816859" y="2983525"/>
        <a:ext cx="1620105" cy="687317"/>
      </dsp:txXfrm>
    </dsp:sp>
    <dsp:sp modelId="{341A07BE-3F2F-4A1E-B163-1045805C7634}">
      <dsp:nvSpPr>
        <dsp:cNvPr id="0" name=""/>
        <dsp:cNvSpPr/>
      </dsp:nvSpPr>
      <dsp:spPr>
        <a:xfrm>
          <a:off x="2792905" y="2972246"/>
          <a:ext cx="687317" cy="68731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6CEB4E-A41C-4297-A96C-630905B9BBBD}">
      <dsp:nvSpPr>
        <dsp:cNvPr id="0" name=""/>
        <dsp:cNvSpPr/>
      </dsp:nvSpPr>
      <dsp:spPr>
        <a:xfrm>
          <a:off x="2937242" y="3116583"/>
          <a:ext cx="398644" cy="3986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8D8558-268C-4C47-9C09-D4B054546C8B}">
      <dsp:nvSpPr>
        <dsp:cNvPr id="0" name=""/>
        <dsp:cNvSpPr/>
      </dsp:nvSpPr>
      <dsp:spPr>
        <a:xfrm>
          <a:off x="3559995" y="2983525"/>
          <a:ext cx="1620105" cy="687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kern="1200" dirty="0"/>
            <a:t>Devise a time-efficient prediction model capable of delivering predictive outcomes prior to diagnosis</a:t>
          </a:r>
        </a:p>
      </dsp:txBody>
      <dsp:txXfrm>
        <a:off x="3559995" y="2983525"/>
        <a:ext cx="1620105" cy="6873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CE3F89-3FBF-43F3-80D6-F2E1CAAF0F3D}">
      <dsp:nvSpPr>
        <dsp:cNvPr id="0" name=""/>
        <dsp:cNvSpPr/>
      </dsp:nvSpPr>
      <dsp:spPr>
        <a:xfrm>
          <a:off x="3718" y="691151"/>
          <a:ext cx="710578" cy="71057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9AD57A-D4A4-47FB-B95E-1D5BFD3FABE5}">
      <dsp:nvSpPr>
        <dsp:cNvPr id="0" name=""/>
        <dsp:cNvSpPr/>
      </dsp:nvSpPr>
      <dsp:spPr>
        <a:xfrm>
          <a:off x="152939" y="840372"/>
          <a:ext cx="412135" cy="4121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E26D0D-D934-494C-9CBD-50629FB50C3F}">
      <dsp:nvSpPr>
        <dsp:cNvPr id="0" name=""/>
        <dsp:cNvSpPr/>
      </dsp:nvSpPr>
      <dsp:spPr>
        <a:xfrm>
          <a:off x="866563" y="691151"/>
          <a:ext cx="1674934" cy="71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dirty="0"/>
            <a:t>The dataset comprises 48,732,425 records capturing diverse hematological parameters across numerous patient encounters.</a:t>
          </a:r>
          <a:endParaRPr lang="en-US" sz="1100" kern="1200" dirty="0"/>
        </a:p>
      </dsp:txBody>
      <dsp:txXfrm>
        <a:off x="866563" y="691151"/>
        <a:ext cx="1674934" cy="710578"/>
      </dsp:txXfrm>
    </dsp:sp>
    <dsp:sp modelId="{5B9063D0-D9C7-482E-AB6E-33D12FE15752}">
      <dsp:nvSpPr>
        <dsp:cNvPr id="0" name=""/>
        <dsp:cNvSpPr/>
      </dsp:nvSpPr>
      <dsp:spPr>
        <a:xfrm>
          <a:off x="2833342" y="691151"/>
          <a:ext cx="710578" cy="71057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885F79-250F-4920-8B1F-1F273050E714}">
      <dsp:nvSpPr>
        <dsp:cNvPr id="0" name=""/>
        <dsp:cNvSpPr/>
      </dsp:nvSpPr>
      <dsp:spPr>
        <a:xfrm>
          <a:off x="2982563" y="840372"/>
          <a:ext cx="412135" cy="4121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E72898-C126-44C3-A5BE-9D1F2E59D1CA}">
      <dsp:nvSpPr>
        <dsp:cNvPr id="0" name=""/>
        <dsp:cNvSpPr/>
      </dsp:nvSpPr>
      <dsp:spPr>
        <a:xfrm>
          <a:off x="3696186" y="691151"/>
          <a:ext cx="1674934" cy="71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dirty="0"/>
            <a:t>Each record provides insight into a patient's health status based on hematological measurements during a specific encounter.</a:t>
          </a:r>
          <a:endParaRPr lang="en-US" sz="1100" kern="1200" dirty="0"/>
        </a:p>
      </dsp:txBody>
      <dsp:txXfrm>
        <a:off x="3696186" y="691151"/>
        <a:ext cx="1674934" cy="710578"/>
      </dsp:txXfrm>
    </dsp:sp>
    <dsp:sp modelId="{DC979A69-C620-4204-8329-BF0F7EA427AE}">
      <dsp:nvSpPr>
        <dsp:cNvPr id="0" name=""/>
        <dsp:cNvSpPr/>
      </dsp:nvSpPr>
      <dsp:spPr>
        <a:xfrm>
          <a:off x="5662965" y="691151"/>
          <a:ext cx="710578" cy="71057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7D55DA-F1D7-4272-84EF-390DF7AAE3F6}">
      <dsp:nvSpPr>
        <dsp:cNvPr id="0" name=""/>
        <dsp:cNvSpPr/>
      </dsp:nvSpPr>
      <dsp:spPr>
        <a:xfrm>
          <a:off x="5812186" y="840372"/>
          <a:ext cx="412135" cy="4121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3774D7-0DF7-40D5-BFAB-2B09E9431B51}">
      <dsp:nvSpPr>
        <dsp:cNvPr id="0" name=""/>
        <dsp:cNvSpPr/>
      </dsp:nvSpPr>
      <dsp:spPr>
        <a:xfrm>
          <a:off x="6525810" y="691151"/>
          <a:ext cx="1674934" cy="71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dirty="0"/>
            <a:t>Time-based information allows for the exploration of how hematological parameters relate to the diagnosis date and the time intervals leading up to the diagnosis.</a:t>
          </a:r>
          <a:endParaRPr lang="en-US" sz="1100" kern="1200" dirty="0"/>
        </a:p>
      </dsp:txBody>
      <dsp:txXfrm>
        <a:off x="6525810" y="691151"/>
        <a:ext cx="1674934" cy="7105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7110E7-8BF1-4B8E-92D6-7BAAC97021A7}">
      <dsp:nvSpPr>
        <dsp:cNvPr id="0" name=""/>
        <dsp:cNvSpPr/>
      </dsp:nvSpPr>
      <dsp:spPr>
        <a:xfrm>
          <a:off x="0" y="64035"/>
          <a:ext cx="4832803" cy="8365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u="sng" kern="1200" baseline="0"/>
            <a:t>tMN patients: </a:t>
          </a:r>
          <a:endParaRPr lang="en-US" sz="2200" kern="1200"/>
        </a:p>
      </dsp:txBody>
      <dsp:txXfrm>
        <a:off x="40837" y="104872"/>
        <a:ext cx="4751129" cy="754876"/>
      </dsp:txXfrm>
    </dsp:sp>
    <dsp:sp modelId="{720C3B72-264B-44B0-836D-EAED8AFFC151}">
      <dsp:nvSpPr>
        <dsp:cNvPr id="0" name=""/>
        <dsp:cNvSpPr/>
      </dsp:nvSpPr>
      <dsp:spPr>
        <a:xfrm>
          <a:off x="0" y="963945"/>
          <a:ext cx="4832803" cy="8365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baseline="0"/>
            <a:t>RBC level is lower and consistently decreasing dated back to 3 </a:t>
          </a:r>
          <a:r>
            <a:rPr lang="en-US" sz="2200" b="0" kern="1200"/>
            <a:t>years ago.</a:t>
          </a:r>
          <a:endParaRPr lang="en-US" sz="2200" kern="1200"/>
        </a:p>
      </dsp:txBody>
      <dsp:txXfrm>
        <a:off x="40837" y="1004782"/>
        <a:ext cx="4751129" cy="754876"/>
      </dsp:txXfrm>
    </dsp:sp>
    <dsp:sp modelId="{FD418EE4-A614-4ECC-B856-84FFD2D77FBC}">
      <dsp:nvSpPr>
        <dsp:cNvPr id="0" name=""/>
        <dsp:cNvSpPr/>
      </dsp:nvSpPr>
      <dsp:spPr>
        <a:xfrm>
          <a:off x="0" y="1863855"/>
          <a:ext cx="4832803" cy="8365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kern="1200"/>
            <a:t>Outliers exist in the -14 time interval, 7 years ago</a:t>
          </a:r>
          <a:endParaRPr lang="en-US" sz="2200" kern="1200"/>
        </a:p>
      </dsp:txBody>
      <dsp:txXfrm>
        <a:off x="40837" y="1904692"/>
        <a:ext cx="4751129" cy="754876"/>
      </dsp:txXfrm>
    </dsp:sp>
    <dsp:sp modelId="{42035718-2DAC-479A-8235-F32AE2BAED5F}">
      <dsp:nvSpPr>
        <dsp:cNvPr id="0" name=""/>
        <dsp:cNvSpPr/>
      </dsp:nvSpPr>
      <dsp:spPr>
        <a:xfrm>
          <a:off x="0" y="2763765"/>
          <a:ext cx="4832803" cy="8365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kern="1200"/>
            <a:t>For time interval -14, significant but in the wrong direction</a:t>
          </a:r>
          <a:endParaRPr lang="en-US" sz="2200" kern="1200"/>
        </a:p>
      </dsp:txBody>
      <dsp:txXfrm>
        <a:off x="40837" y="2804602"/>
        <a:ext cx="4751129" cy="75487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69671B-947A-44A3-A764-A91E66D469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4B23CC-4610-41C4-A0CF-67A30700C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299BE-0F96-4D8C-8AC3-AFAE1A841C66}" type="datetimeFigureOut">
              <a:rPr lang="en-US" smtClean="0"/>
              <a:t>5/22/2025</a:t>
            </a:fld>
            <a:endParaRPr lang="en-US" dirty="0"/>
          </a:p>
        </p:txBody>
      </p:sp>
      <p:sp>
        <p:nvSpPr>
          <p:cNvPr id="4" name="Footer Placeholder 3">
            <a:extLst>
              <a:ext uri="{FF2B5EF4-FFF2-40B4-BE49-F238E27FC236}">
                <a16:creationId xmlns:a16="http://schemas.microsoft.com/office/drawing/2014/main" id="{1F94FC55-2324-40BC-8420-15EC835D95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3EC604-E5A5-4A58-AC5A-211F83D37C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3B048B-0EBA-466F-928F-37073F3BFB70}" type="slidenum">
              <a:rPr lang="en-US" smtClean="0"/>
              <a:t>‹#›</a:t>
            </a:fld>
            <a:endParaRPr lang="en-US" dirty="0"/>
          </a:p>
        </p:txBody>
      </p:sp>
    </p:spTree>
    <p:extLst>
      <p:ext uri="{BB962C8B-B14F-4D97-AF65-F5344CB8AC3E}">
        <p14:creationId xmlns:p14="http://schemas.microsoft.com/office/powerpoint/2010/main" val="4065507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92AC-01A2-4EFF-966B-504F28E82D7A}" type="datetimeFigureOut">
              <a:rPr lang="en-US" noProof="0" smtClean="0"/>
              <a:t>5/22/2025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D498D-6977-40EC-8E5E-7EB644D5E759}" type="slidenum">
              <a:rPr lang="en-US" noProof="0" smtClean="0"/>
              <a:t>‹#›</a:t>
            </a:fld>
            <a:endParaRPr lang="en-US" noProof="0" dirty="0"/>
          </a:p>
        </p:txBody>
      </p:sp>
    </p:spTree>
    <p:extLst>
      <p:ext uri="{BB962C8B-B14F-4D97-AF65-F5344CB8AC3E}">
        <p14:creationId xmlns:p14="http://schemas.microsoft.com/office/powerpoint/2010/main" val="135226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Of my presentation</a:t>
            </a:r>
          </a:p>
        </p:txBody>
      </p:sp>
      <p:sp>
        <p:nvSpPr>
          <p:cNvPr id="4" name="灯片编号占位符 3"/>
          <p:cNvSpPr>
            <a:spLocks noGrp="1"/>
          </p:cNvSpPr>
          <p:nvPr>
            <p:ph type="sldNum" sz="quarter" idx="5"/>
          </p:nvPr>
        </p:nvSpPr>
        <p:spPr/>
        <p:txBody>
          <a:bodyPr/>
          <a:lstStyle/>
          <a:p>
            <a:fld id="{F2C74BAF-C132-4920-8682-E9EE6EF26F14}" type="slidenum">
              <a:rPr lang="en-US" smtClean="0"/>
              <a:t>2</a:t>
            </a:fld>
            <a:endParaRPr lang="en-US"/>
          </a:p>
        </p:txBody>
      </p:sp>
    </p:spTree>
    <p:extLst>
      <p:ext uri="{BB962C8B-B14F-4D97-AF65-F5344CB8AC3E}">
        <p14:creationId xmlns:p14="http://schemas.microsoft.com/office/powerpoint/2010/main" val="2070486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onset of therapy-related leukemia in potential </a:t>
            </a:r>
            <a:r>
              <a:rPr lang="en-US" b="0" dirty="0" err="1"/>
              <a:t>tMN</a:t>
            </a:r>
            <a:r>
              <a:rPr lang="en-US" b="0" dirty="0"/>
              <a:t>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 race of time</a:t>
            </a:r>
            <a:endParaRPr lang="en-US" dirty="0"/>
          </a:p>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3</a:t>
            </a:fld>
            <a:endParaRPr lang="en-US" noProof="0" dirty="0"/>
          </a:p>
        </p:txBody>
      </p:sp>
    </p:spTree>
    <p:extLst>
      <p:ext uri="{BB962C8B-B14F-4D97-AF65-F5344CB8AC3E}">
        <p14:creationId xmlns:p14="http://schemas.microsoft.com/office/powerpoint/2010/main" val="605362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introduction</a:t>
            </a:r>
          </a:p>
        </p:txBody>
      </p:sp>
      <p:sp>
        <p:nvSpPr>
          <p:cNvPr id="4" name="Slide Number Placeholder 3"/>
          <p:cNvSpPr>
            <a:spLocks noGrp="1"/>
          </p:cNvSpPr>
          <p:nvPr>
            <p:ph type="sldNum" sz="quarter" idx="5"/>
          </p:nvPr>
        </p:nvSpPr>
        <p:spPr/>
        <p:txBody>
          <a:bodyPr/>
          <a:lstStyle/>
          <a:p>
            <a:fld id="{4AED498D-6977-40EC-8E5E-7EB644D5E759}" type="slidenum">
              <a:rPr lang="en-US" noProof="0" smtClean="0"/>
              <a:t>4</a:t>
            </a:fld>
            <a:endParaRPr lang="en-US" noProof="0" dirty="0"/>
          </a:p>
        </p:txBody>
      </p:sp>
    </p:spTree>
    <p:extLst>
      <p:ext uri="{BB962C8B-B14F-4D97-AF65-F5344CB8AC3E}">
        <p14:creationId xmlns:p14="http://schemas.microsoft.com/office/powerpoint/2010/main" val="21296487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hemeOverride" Target="../theme/themeOverride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hemeOverride" Target="../theme/themeOverride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hemeOverride" Target="../theme/themeOverride3.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5.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7.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8.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hemeOverride" Target="../theme/themeOverride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hemeOverride" Target="../theme/themeOverride10.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1.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2.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4.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hemeOverride" Target="../theme/themeOverride16.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hemeOverride" Target="../theme/themeOverride1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1.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hemeOverride" Target="../theme/themeOverride2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hemeOverride" Target="../theme/themeOverride24.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5.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6.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8.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6"/>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6096000" y="0"/>
            <a:ext cx="6096000" cy="6857999"/>
          </a:xfrm>
          <a:solidFill>
            <a:schemeClr val="bg1">
              <a:lumMod val="85000"/>
            </a:schemeClr>
          </a:solidFill>
          <a:ln>
            <a:noFill/>
          </a:ln>
          <a:effectLst/>
        </p:spPr>
        <p:txBody>
          <a:bodyPr anchor="ctr" anchorCtr="1">
            <a:noAutofit/>
          </a:bodyPr>
          <a:lstStyle>
            <a:lvl1pPr>
              <a:defRPr sz="2400"/>
            </a:lvl1pPr>
          </a:lstStyle>
          <a:p>
            <a:r>
              <a:rPr lang="en-US"/>
              <a:t>Click to add picture</a:t>
            </a:r>
          </a:p>
        </p:txBody>
      </p:sp>
      <p:sp>
        <p:nvSpPr>
          <p:cNvPr id="3" name="Subtitle 2"/>
          <p:cNvSpPr>
            <a:spLocks noGrp="1"/>
          </p:cNvSpPr>
          <p:nvPr>
            <p:ph type="subTitle" idx="1"/>
          </p:nvPr>
        </p:nvSpPr>
        <p:spPr>
          <a:xfrm>
            <a:off x="6096000" y="4528453"/>
            <a:ext cx="6053364" cy="514328"/>
          </a:xfrm>
          <a:effectLst/>
        </p:spPr>
        <p:txBody>
          <a:bodyPr lIns="0" tIns="0" rIns="0" bIns="0">
            <a:noAutofit/>
          </a:bodyPr>
          <a:lstStyle>
            <a:lvl1pPr marL="0" indent="0" algn="l">
              <a:lnSpc>
                <a:spcPct val="100000"/>
              </a:lnSpc>
              <a:spcBef>
                <a:spcPts val="600"/>
              </a:spcBef>
              <a:buNone/>
              <a:defRPr sz="2000" b="1">
                <a:solidFill>
                  <a:schemeClr val="bg1"/>
                </a:solidFill>
                <a:latin typeface="+mj-lt"/>
                <a:cs typeface="Arial" pitchFamily="34" charset="0"/>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15" name="Text Placeholder 14"/>
          <p:cNvSpPr>
            <a:spLocks noGrp="1"/>
          </p:cNvSpPr>
          <p:nvPr>
            <p:ph type="body" sz="quarter" idx="10"/>
          </p:nvPr>
        </p:nvSpPr>
        <p:spPr>
          <a:xfrm>
            <a:off x="6096000" y="5074869"/>
            <a:ext cx="4873625" cy="663212"/>
          </a:xfrm>
          <a:effectLst/>
        </p:spPr>
        <p:txBody>
          <a:bodyPr lIns="0" tIns="0" rIns="0" bIns="0">
            <a:noAutofit/>
          </a:bodyPr>
          <a:lstStyle>
            <a:lvl1pPr marL="0" indent="0">
              <a:lnSpc>
                <a:spcPct val="100000"/>
              </a:lnSpc>
              <a:spcBef>
                <a:spcPts val="0"/>
              </a:spcBef>
              <a:spcAft>
                <a:spcPts val="267"/>
              </a:spcAft>
              <a:buNone/>
              <a:defRPr sz="1600" b="0" i="1">
                <a:solidFill>
                  <a:schemeClr val="bg1"/>
                </a:solidFill>
                <a:latin typeface="+mj-lt"/>
                <a:cs typeface="Arial" pitchFamily="34" charset="0"/>
              </a:defRPr>
            </a:lvl1pPr>
            <a:lvl2pPr marL="0" indent="0">
              <a:lnSpc>
                <a:spcPct val="100000"/>
              </a:lnSpc>
              <a:spcBef>
                <a:spcPts val="0"/>
              </a:spcBef>
              <a:spcAft>
                <a:spcPts val="0"/>
              </a:spcAft>
              <a:buNone/>
              <a:defRPr sz="1600" b="0" i="1">
                <a:solidFill>
                  <a:schemeClr val="bg1"/>
                </a:solidFill>
                <a:latin typeface="+mj-lt"/>
                <a:cs typeface="Arial" pitchFamily="34" charset="0"/>
              </a:defRPr>
            </a:lvl2pPr>
          </a:lstStyle>
          <a:p>
            <a:pPr lvl="0"/>
            <a:r>
              <a:rPr lang="en-US"/>
              <a:t>Click to edit Master text styles</a:t>
            </a:r>
          </a:p>
          <a:p>
            <a:pPr lvl="1"/>
            <a:r>
              <a:rPr lang="en-US"/>
              <a:t>Second level</a:t>
            </a:r>
          </a:p>
        </p:txBody>
      </p:sp>
      <p:sp>
        <p:nvSpPr>
          <p:cNvPr id="2" name="Title 1"/>
          <p:cNvSpPr>
            <a:spLocks noGrp="1"/>
          </p:cNvSpPr>
          <p:nvPr>
            <p:ph type="ctrTitle"/>
          </p:nvPr>
        </p:nvSpPr>
        <p:spPr>
          <a:xfrm>
            <a:off x="546102" y="4291261"/>
            <a:ext cx="5383358" cy="1580150"/>
          </a:xfrm>
          <a:effectLst/>
        </p:spPr>
        <p:txBody>
          <a:bodyPr lIns="0" tIns="0" rIns="0" bIns="0" anchor="ctr" anchorCtr="0">
            <a:noAutofit/>
          </a:bodyPr>
          <a:lstStyle>
            <a:lvl1pPr algn="l">
              <a:lnSpc>
                <a:spcPct val="90000"/>
              </a:lnSpc>
              <a:defRPr sz="3200" b="1">
                <a:solidFill>
                  <a:schemeClr val="accent1"/>
                </a:solidFill>
                <a:latin typeface="+mj-lt"/>
                <a:cs typeface="Arial" pitchFamily="34" charset="0"/>
              </a:defRPr>
            </a:lvl1pPr>
          </a:lstStyle>
          <a:p>
            <a:r>
              <a:rPr lang="en-US"/>
              <a:t>Click to edit Master title style</a:t>
            </a:r>
          </a:p>
        </p:txBody>
      </p:sp>
      <p:pic>
        <p:nvPicPr>
          <p:cNvPr id="21" name="Picture 20" descr="A close up of a logo&#10;&#10;Description automatically generated">
            <a:extLst>
              <a:ext uri="{FF2B5EF4-FFF2-40B4-BE49-F238E27FC236}">
                <a16:creationId xmlns:a16="http://schemas.microsoft.com/office/drawing/2014/main" id="{520AB829-D30B-4AB9-B826-AD93349AD60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4824" y="1488592"/>
            <a:ext cx="2898776" cy="1404133"/>
          </a:xfrm>
          <a:prstGeom prst="rect">
            <a:avLst/>
          </a:prstGeom>
        </p:spPr>
      </p:pic>
    </p:spTree>
    <p:extLst>
      <p:ext uri="{BB962C8B-B14F-4D97-AF65-F5344CB8AC3E}">
        <p14:creationId xmlns:p14="http://schemas.microsoft.com/office/powerpoint/2010/main" val="4280103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Title Onl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1" y="2060740"/>
            <a:ext cx="9926638" cy="993046"/>
          </a:xfrm>
        </p:spPr>
        <p:txBody>
          <a:bodyPr anchor="b"/>
          <a:lstStyle>
            <a:lvl1pPr>
              <a:defRPr sz="3200"/>
            </a:lvl1pPr>
          </a:lstStyle>
          <a:p>
            <a:r>
              <a:rPr lang="en-US"/>
              <a:t>Click to edit Master title style</a:t>
            </a:r>
          </a:p>
        </p:txBody>
      </p:sp>
      <p:sp>
        <p:nvSpPr>
          <p:cNvPr id="6" name="Slide Number Placeholder 5"/>
          <p:cNvSpPr>
            <a:spLocks noGrp="1"/>
          </p:cNvSpPr>
          <p:nvPr>
            <p:ph type="sldNum" sz="quarter" idx="10"/>
          </p:nvPr>
        </p:nvSpPr>
        <p:spPr/>
        <p:txBody>
          <a:bodyPr/>
          <a:lstStyle>
            <a:lvl1pPr>
              <a:defRPr>
                <a:solidFill>
                  <a:schemeClr val="bg1"/>
                </a:solidFill>
              </a:defRPr>
            </a:lvl1pPr>
          </a:lstStyle>
          <a:p>
            <a:fld id="{CC041753-90EA-4E44-9BB8-633978F3CCC4}" type="slidenum">
              <a:rPr lang="en-US" smtClean="0"/>
              <a:pPr/>
              <a:t>‹#›</a:t>
            </a:fld>
            <a:endParaRPr lang="en-US"/>
          </a:p>
        </p:txBody>
      </p:sp>
      <p:grpSp>
        <p:nvGrpSpPr>
          <p:cNvPr id="4" name="Group 3">
            <a:extLst>
              <a:ext uri="{FF2B5EF4-FFF2-40B4-BE49-F238E27FC236}">
                <a16:creationId xmlns:a16="http://schemas.microsoft.com/office/drawing/2014/main" id="{3C838E17-14FE-4D5F-886C-779AE8DF874C}"/>
              </a:ext>
            </a:extLst>
          </p:cNvPr>
          <p:cNvGrpSpPr/>
          <p:nvPr userDrawn="1"/>
        </p:nvGrpSpPr>
        <p:grpSpPr>
          <a:xfrm>
            <a:off x="685204" y="1977122"/>
            <a:ext cx="2650194" cy="83618"/>
            <a:chOff x="6695770" y="516396"/>
            <a:chExt cx="1555309" cy="45720"/>
          </a:xfrm>
        </p:grpSpPr>
        <p:sp>
          <p:nvSpPr>
            <p:cNvPr id="5" name="Rectangle 4">
              <a:extLst>
                <a:ext uri="{FF2B5EF4-FFF2-40B4-BE49-F238E27FC236}">
                  <a16:creationId xmlns:a16="http://schemas.microsoft.com/office/drawing/2014/main" id="{06438A2A-F6C5-4395-9759-3A5739E4410B}"/>
                </a:ext>
              </a:extLst>
            </p:cNvPr>
            <p:cNvSpPr/>
            <p:nvPr userDrawn="1"/>
          </p:nvSpPr>
          <p:spPr>
            <a:xfrm>
              <a:off x="6695770" y="516397"/>
              <a:ext cx="390830" cy="45719"/>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a:latin typeface="+mj-lt"/>
              </a:endParaRPr>
            </a:p>
          </p:txBody>
        </p:sp>
        <p:sp>
          <p:nvSpPr>
            <p:cNvPr id="7" name="Rectangle 6">
              <a:extLst>
                <a:ext uri="{FF2B5EF4-FFF2-40B4-BE49-F238E27FC236}">
                  <a16:creationId xmlns:a16="http://schemas.microsoft.com/office/drawing/2014/main" id="{990E390B-0EBA-48BC-9D63-2C319E44E5FB}"/>
                </a:ext>
              </a:extLst>
            </p:cNvPr>
            <p:cNvSpPr/>
            <p:nvPr userDrawn="1"/>
          </p:nvSpPr>
          <p:spPr>
            <a:xfrm>
              <a:off x="7086598" y="516397"/>
              <a:ext cx="391740"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a:latin typeface="+mj-lt"/>
              </a:endParaRPr>
            </a:p>
          </p:txBody>
        </p:sp>
        <p:sp>
          <p:nvSpPr>
            <p:cNvPr id="8" name="Rectangle 7">
              <a:extLst>
                <a:ext uri="{FF2B5EF4-FFF2-40B4-BE49-F238E27FC236}">
                  <a16:creationId xmlns:a16="http://schemas.microsoft.com/office/drawing/2014/main" id="{E99EA02C-B88D-4E43-9492-13BD85622276}"/>
                </a:ext>
              </a:extLst>
            </p:cNvPr>
            <p:cNvSpPr/>
            <p:nvPr userDrawn="1"/>
          </p:nvSpPr>
          <p:spPr>
            <a:xfrm>
              <a:off x="7467599" y="516396"/>
              <a:ext cx="39174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a:latin typeface="+mj-lt"/>
              </a:endParaRPr>
            </a:p>
          </p:txBody>
        </p:sp>
        <p:sp>
          <p:nvSpPr>
            <p:cNvPr id="9" name="Rectangle 8">
              <a:extLst>
                <a:ext uri="{FF2B5EF4-FFF2-40B4-BE49-F238E27FC236}">
                  <a16:creationId xmlns:a16="http://schemas.microsoft.com/office/drawing/2014/main" id="{698A6D81-60BB-43D1-8BAA-CD2AB982D627}"/>
                </a:ext>
              </a:extLst>
            </p:cNvPr>
            <p:cNvSpPr/>
            <p:nvPr userDrawn="1"/>
          </p:nvSpPr>
          <p:spPr>
            <a:xfrm>
              <a:off x="7859339" y="516397"/>
              <a:ext cx="391740"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a:latin typeface="+mj-lt"/>
              </a:endParaRPr>
            </a:p>
          </p:txBody>
        </p:sp>
      </p:grpSp>
      <p:sp>
        <p:nvSpPr>
          <p:cNvPr id="10" name="TextBox 9">
            <a:extLst>
              <a:ext uri="{FF2B5EF4-FFF2-40B4-BE49-F238E27FC236}">
                <a16:creationId xmlns:a16="http://schemas.microsoft.com/office/drawing/2014/main" id="{D6E2BB0C-897D-4E22-852F-D07469555A3F}"/>
              </a:ext>
            </a:extLst>
          </p:cNvPr>
          <p:cNvSpPr txBox="1"/>
          <p:nvPr userDrawn="1"/>
        </p:nvSpPr>
        <p:spPr>
          <a:xfrm>
            <a:off x="4487785" y="6445461"/>
            <a:ext cx="7416721" cy="153888"/>
          </a:xfrm>
          <a:prstGeom prst="rect">
            <a:avLst/>
          </a:prstGeom>
          <a:noFill/>
        </p:spPr>
        <p:txBody>
          <a:bodyPr wrap="square" lIns="0" tIns="0" rIns="0" bIns="0" rtlCol="0" anchor="b">
            <a:sp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lang="en-US" sz="1000" b="0" spc="-10" baseline="0">
                <a:solidFill>
                  <a:schemeClr val="bg1"/>
                </a:solidFill>
                <a:latin typeface="+mj-lt"/>
              </a:rPr>
              <a:t>MD ANDERSON CANCER CENTER</a:t>
            </a:r>
          </a:p>
        </p:txBody>
      </p:sp>
      <p:sp>
        <p:nvSpPr>
          <p:cNvPr id="12" name="Text Placeholder 11">
            <a:extLst>
              <a:ext uri="{FF2B5EF4-FFF2-40B4-BE49-F238E27FC236}">
                <a16:creationId xmlns:a16="http://schemas.microsoft.com/office/drawing/2014/main" id="{BBD121C3-4341-47D1-BD21-2FF30B24F996}"/>
              </a:ext>
            </a:extLst>
          </p:cNvPr>
          <p:cNvSpPr>
            <a:spLocks noGrp="1"/>
          </p:cNvSpPr>
          <p:nvPr>
            <p:ph type="body" sz="quarter" idx="11"/>
          </p:nvPr>
        </p:nvSpPr>
        <p:spPr>
          <a:xfrm>
            <a:off x="687388" y="3245810"/>
            <a:ext cx="9925051" cy="1021390"/>
          </a:xfrm>
        </p:spPr>
        <p:txBody>
          <a:bodyPr/>
          <a:lstStyle>
            <a:lvl1pPr>
              <a:spcBef>
                <a:spcPts val="0"/>
              </a:spcBef>
              <a:defRPr sz="2400">
                <a:solidFill>
                  <a:schemeClr val="bg1"/>
                </a:solidFill>
                <a:latin typeface="+mj-lt"/>
              </a:defRPr>
            </a:lvl1pPr>
            <a:lvl2pPr marL="0" indent="0">
              <a:spcBef>
                <a:spcPts val="0"/>
              </a:spcBef>
              <a:buNone/>
              <a:defRPr sz="2400">
                <a:solidFill>
                  <a:schemeClr val="bg1"/>
                </a:solidFill>
                <a:latin typeface="+mj-lt"/>
              </a:defRPr>
            </a:lvl2pPr>
            <a:lvl3pPr>
              <a:defRPr sz="2400">
                <a:solidFill>
                  <a:schemeClr val="bg1"/>
                </a:solidFill>
                <a:latin typeface="+mj-lt"/>
              </a:defRPr>
            </a:lvl3pPr>
            <a:lvl4pPr>
              <a:defRPr sz="2400">
                <a:solidFill>
                  <a:schemeClr val="bg1"/>
                </a:solidFill>
                <a:latin typeface="+mj-lt"/>
              </a:defRPr>
            </a:lvl4pPr>
            <a:lvl5pPr>
              <a:defRPr sz="2400">
                <a:solidFill>
                  <a:schemeClr val="bg1"/>
                </a:solidFill>
                <a:latin typeface="+mj-lt"/>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83901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bwMode="gray">
      <p:bgPr>
        <a:solidFill>
          <a:schemeClr val="bg1">
            <a:lumMod val="6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A8A4DD-0070-44D3-AB4B-167993CE99A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063" t="-11088" r="-3744" b="21916"/>
          <a:stretch/>
        </p:blipFill>
        <p:spPr>
          <a:xfrm>
            <a:off x="4259180" y="2478506"/>
            <a:ext cx="3693694" cy="1479884"/>
          </a:xfrm>
          <a:prstGeom prst="rect">
            <a:avLst/>
          </a:prstGeom>
        </p:spPr>
      </p:pic>
      <p:pic>
        <p:nvPicPr>
          <p:cNvPr id="3" name="Graphic 2">
            <a:extLst>
              <a:ext uri="{FF2B5EF4-FFF2-40B4-BE49-F238E27FC236}">
                <a16:creationId xmlns:a16="http://schemas.microsoft.com/office/drawing/2014/main" id="{BFA27C44-8FDE-42A0-A2A7-3F9ADCAE6B5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36183" y="6006349"/>
            <a:ext cx="2923012" cy="528991"/>
          </a:xfrm>
          <a:prstGeom prst="rect">
            <a:avLst/>
          </a:prstGeom>
        </p:spPr>
      </p:pic>
    </p:spTree>
    <p:extLst>
      <p:ext uri="{BB962C8B-B14F-4D97-AF65-F5344CB8AC3E}">
        <p14:creationId xmlns:p14="http://schemas.microsoft.com/office/powerpoint/2010/main" val="9846143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bwMode="gray">
      <p:bgPr>
        <a:solidFill>
          <a:schemeClr val="accent2"/>
        </a:solidFill>
        <a:effectLst/>
      </p:bgPr>
    </p:bg>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75A8A4DD-0070-44D3-AB4B-167993CE99A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5365" b="26470"/>
          <a:stretch/>
        </p:blipFill>
        <p:spPr>
          <a:xfrm>
            <a:off x="4398395" y="2579298"/>
            <a:ext cx="3431082" cy="1311215"/>
          </a:xfrm>
          <a:prstGeom prst="rect">
            <a:avLst/>
          </a:prstGeom>
        </p:spPr>
      </p:pic>
      <p:pic>
        <p:nvPicPr>
          <p:cNvPr id="9" name="Graphic 8">
            <a:extLst>
              <a:ext uri="{FF2B5EF4-FFF2-40B4-BE49-F238E27FC236}">
                <a16:creationId xmlns:a16="http://schemas.microsoft.com/office/drawing/2014/main" id="{1923B32C-B3FD-4775-A365-A553DB33082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36183" y="6006349"/>
            <a:ext cx="2923012" cy="528991"/>
          </a:xfrm>
          <a:prstGeom prst="rect">
            <a:avLst/>
          </a:prstGeom>
        </p:spPr>
      </p:pic>
    </p:spTree>
    <p:extLst>
      <p:ext uri="{BB962C8B-B14F-4D97-AF65-F5344CB8AC3E}">
        <p14:creationId xmlns:p14="http://schemas.microsoft.com/office/powerpoint/2010/main" val="209693543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bwMode="gray">
      <p:bgPr>
        <a:solidFill>
          <a:schemeClr val="accent1"/>
        </a:solidFill>
        <a:effectLst/>
      </p:bgPr>
    </p:bg>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75A8A4DD-0070-44D3-AB4B-167993CE99A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5365" b="26470"/>
          <a:stretch/>
        </p:blipFill>
        <p:spPr>
          <a:xfrm>
            <a:off x="4398395" y="2579298"/>
            <a:ext cx="3431082" cy="1311215"/>
          </a:xfrm>
          <a:prstGeom prst="rect">
            <a:avLst/>
          </a:prstGeom>
        </p:spPr>
      </p:pic>
      <p:pic>
        <p:nvPicPr>
          <p:cNvPr id="9" name="Graphic 8">
            <a:extLst>
              <a:ext uri="{FF2B5EF4-FFF2-40B4-BE49-F238E27FC236}">
                <a16:creationId xmlns:a16="http://schemas.microsoft.com/office/drawing/2014/main" id="{1923B32C-B3FD-4775-A365-A553DB33082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36183" y="6006349"/>
            <a:ext cx="2923012" cy="528991"/>
          </a:xfrm>
          <a:prstGeom prst="rect">
            <a:avLst/>
          </a:prstGeom>
        </p:spPr>
      </p:pic>
    </p:spTree>
    <p:extLst>
      <p:ext uri="{BB962C8B-B14F-4D97-AF65-F5344CB8AC3E}">
        <p14:creationId xmlns:p14="http://schemas.microsoft.com/office/powerpoint/2010/main" val="806010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8642" y="685800"/>
            <a:ext cx="11094271" cy="853440"/>
          </a:xfrm>
        </p:spPr>
        <p:txBody>
          <a:bodyPr/>
          <a:lstStyle/>
          <a:p>
            <a:r>
              <a:rPr lang="en-US"/>
              <a:t>Click to edit Master title style</a:t>
            </a:r>
          </a:p>
        </p:txBody>
      </p:sp>
      <p:sp>
        <p:nvSpPr>
          <p:cNvPr id="9" name="Slide Number Placeholder 8"/>
          <p:cNvSpPr>
            <a:spLocks noGrp="1"/>
          </p:cNvSpPr>
          <p:nvPr>
            <p:ph type="sldNum" sz="quarter" idx="10"/>
          </p:nvPr>
        </p:nvSpPr>
        <p:spPr/>
        <p:txBody>
          <a:bodyPr/>
          <a:lstStyle/>
          <a:p>
            <a:fld id="{CC041753-90EA-4E44-9BB8-633978F3CCC4}" type="slidenum">
              <a:rPr lang="en-US" smtClean="0">
                <a:solidFill>
                  <a:srgbClr val="63666A"/>
                </a:solidFill>
              </a:rPr>
              <a:pPr/>
              <a:t>‹#›</a:t>
            </a:fld>
            <a:endParaRPr lang="en-US">
              <a:solidFill>
                <a:srgbClr val="63666A"/>
              </a:solidFill>
            </a:endParaRPr>
          </a:p>
        </p:txBody>
      </p:sp>
      <p:sp>
        <p:nvSpPr>
          <p:cNvPr id="10" name="Footer Placeholder 9"/>
          <p:cNvSpPr>
            <a:spLocks noGrp="1"/>
          </p:cNvSpPr>
          <p:nvPr>
            <p:ph type="ftr" sz="quarter" idx="11"/>
          </p:nvPr>
        </p:nvSpPr>
        <p:spPr>
          <a:xfrm>
            <a:off x="1912364" y="297075"/>
            <a:ext cx="8534400" cy="215444"/>
          </a:xfrm>
          <a:prstGeom prst="rect">
            <a:avLst/>
          </a:prstGeom>
        </p:spPr>
        <p:txBody>
          <a:bodyPr/>
          <a:lstStyle/>
          <a:p>
            <a:r>
              <a:rPr lang="en-US" err="1">
                <a:solidFill>
                  <a:srgbClr val="63666A"/>
                </a:solidFill>
              </a:rPr>
              <a:t>OneIS</a:t>
            </a:r>
            <a:endParaRPr lang="en-US">
              <a:solidFill>
                <a:srgbClr val="63666A"/>
              </a:solidFill>
            </a:endParaRPr>
          </a:p>
        </p:txBody>
      </p:sp>
      <p:sp>
        <p:nvSpPr>
          <p:cNvPr id="6" name="Content Placeholder 5"/>
          <p:cNvSpPr>
            <a:spLocks noGrp="1"/>
          </p:cNvSpPr>
          <p:nvPr>
            <p:ph sz="quarter" idx="12"/>
          </p:nvPr>
        </p:nvSpPr>
        <p:spPr>
          <a:xfrm>
            <a:off x="548639" y="1950720"/>
            <a:ext cx="5242560" cy="4511040"/>
          </a:xfrm>
        </p:spPr>
        <p:txBody>
          <a:bodyPr rIns="137160">
            <a:noAutofit/>
          </a:bodyPr>
          <a:lstStyle>
            <a:lvl1pPr>
              <a:spcBef>
                <a:spcPts val="1600"/>
              </a:spcBef>
              <a:defRPr sz="2400"/>
            </a:lvl1pPr>
            <a:lvl2pPr>
              <a:defRPr sz="2400"/>
            </a:lvl2pPr>
            <a:lvl3pPr>
              <a:defRPr sz="2133"/>
            </a:lvl3pPr>
            <a:lvl4pPr>
              <a:defRPr sz="1867"/>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8" name="Content Placeholder 7"/>
          <p:cNvSpPr>
            <a:spLocks noGrp="1"/>
          </p:cNvSpPr>
          <p:nvPr>
            <p:ph sz="quarter" idx="13"/>
          </p:nvPr>
        </p:nvSpPr>
        <p:spPr>
          <a:xfrm>
            <a:off x="6400351" y="1950720"/>
            <a:ext cx="5242560" cy="4511040"/>
          </a:xfrm>
        </p:spPr>
        <p:txBody>
          <a:bodyPr rIns="137160">
            <a:noAutofit/>
          </a:bodyPr>
          <a:lstStyle>
            <a:lvl1pPr>
              <a:spcBef>
                <a:spcPts val="1600"/>
              </a:spcBef>
              <a:defRPr sz="2400"/>
            </a:lvl1pPr>
            <a:lvl2pPr>
              <a:defRPr sz="2400"/>
            </a:lvl2pPr>
            <a:lvl3pPr>
              <a:defRPr sz="2133"/>
            </a:lvl3pPr>
            <a:lvl4pPr>
              <a:defRPr sz="1867"/>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78051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90737" y="579507"/>
            <a:ext cx="10802595" cy="665285"/>
          </a:xfrm>
          <a:prstGeom prst="rect">
            <a:avLst/>
          </a:prstGeom>
        </p:spPr>
        <p:txBody>
          <a:bodyPr wrap="square" anchor="t" anchorCtr="0">
            <a:noAutofit/>
          </a:bodyPr>
          <a:lstStyle>
            <a:lvl1pPr algn="ctr">
              <a:lnSpc>
                <a:spcPct val="90000"/>
              </a:lnSpc>
              <a:defRPr sz="3300" b="0" i="0">
                <a:solidFill>
                  <a:schemeClr val="tx1">
                    <a:lumMod val="65000"/>
                    <a:lumOff val="35000"/>
                  </a:schemeClr>
                </a:solidFill>
                <a:latin typeface="Montserrat SemiBold" panose="00000700000000000000" pitchFamily="50" charset="0"/>
                <a:ea typeface="Gulim" pitchFamily="34" charset="-127"/>
              </a:defRPr>
            </a:lvl1pPr>
          </a:lstStyle>
          <a:p>
            <a:r>
              <a:rPr lang="en-US"/>
              <a:t>TITLE</a:t>
            </a:r>
          </a:p>
        </p:txBody>
      </p:sp>
      <p:sp>
        <p:nvSpPr>
          <p:cNvPr id="8" name="Text Placeholder 8"/>
          <p:cNvSpPr>
            <a:spLocks noGrp="1"/>
          </p:cNvSpPr>
          <p:nvPr>
            <p:ph type="body" sz="quarter" idx="32" hasCustomPrompt="1"/>
          </p:nvPr>
        </p:nvSpPr>
        <p:spPr>
          <a:xfrm>
            <a:off x="1699197" y="998269"/>
            <a:ext cx="8785675" cy="240851"/>
          </a:xfrm>
          <a:prstGeom prst="rect">
            <a:avLst/>
          </a:prstGeom>
          <a:noFill/>
          <a:ln>
            <a:noFill/>
          </a:ln>
        </p:spPr>
        <p:txBody>
          <a:bodyPr anchor="ctr">
            <a:noAutofit/>
          </a:bodyPr>
          <a:lstStyle>
            <a:lvl1pPr marL="0" indent="0" algn="ctr">
              <a:lnSpc>
                <a:spcPct val="90000"/>
              </a:lnSpc>
              <a:spcBef>
                <a:spcPts val="900"/>
              </a:spcBef>
              <a:buNone/>
              <a:defRPr sz="1200" b="0" baseline="0">
                <a:solidFill>
                  <a:schemeClr val="bg1">
                    <a:lumMod val="75000"/>
                  </a:schemeClr>
                </a:solidFill>
                <a:latin typeface="+mn-lt"/>
              </a:defRPr>
            </a:lvl1pPr>
          </a:lstStyle>
          <a:p>
            <a:pPr lvl="0"/>
            <a:r>
              <a:rPr lang="id-ID"/>
              <a:t>Lorem Ipsum Dolor sit Amet</a:t>
            </a:r>
            <a:endParaRPr lang="en-US"/>
          </a:p>
        </p:txBody>
      </p:sp>
    </p:spTree>
    <p:extLst>
      <p:ext uri="{BB962C8B-B14F-4D97-AF65-F5344CB8AC3E}">
        <p14:creationId xmlns:p14="http://schemas.microsoft.com/office/powerpoint/2010/main" val="8455499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502EA-917B-46B9-A6D7-DC0BE2AD6C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3E513D-03F6-46A1-ABD7-F66CC949B7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DC4DBA-7A10-4150-84D9-3D6CA7B5C8FF}"/>
              </a:ext>
            </a:extLst>
          </p:cNvPr>
          <p:cNvSpPr>
            <a:spLocks noGrp="1"/>
          </p:cNvSpPr>
          <p:nvPr>
            <p:ph type="dt" sz="half" idx="10"/>
          </p:nvPr>
        </p:nvSpPr>
        <p:spPr/>
        <p:txBody>
          <a:bodyPr/>
          <a:lstStyle/>
          <a:p>
            <a:fld id="{52C78CF3-048C-4823-8956-6E8EA8244CA8}" type="datetimeFigureOut">
              <a:rPr lang="en-US" smtClean="0"/>
              <a:t>5/22/2025</a:t>
            </a:fld>
            <a:endParaRPr lang="en-US"/>
          </a:p>
        </p:txBody>
      </p:sp>
      <p:sp>
        <p:nvSpPr>
          <p:cNvPr id="5" name="Footer Placeholder 4">
            <a:extLst>
              <a:ext uri="{FF2B5EF4-FFF2-40B4-BE49-F238E27FC236}">
                <a16:creationId xmlns:a16="http://schemas.microsoft.com/office/drawing/2014/main" id="{8E3C4E4F-31A1-49C0-A0C7-B689E28C7E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5C8425-E596-479A-A368-A4CE7CCE8F6B}"/>
              </a:ext>
            </a:extLst>
          </p:cNvPr>
          <p:cNvSpPr>
            <a:spLocks noGrp="1"/>
          </p:cNvSpPr>
          <p:nvPr>
            <p:ph type="sldNum" sz="quarter" idx="12"/>
          </p:nvPr>
        </p:nvSpPr>
        <p:spPr/>
        <p:txBody>
          <a:bodyPr/>
          <a:lstStyle/>
          <a:p>
            <a:fld id="{9C5C85AA-9C7F-4FAD-A5A7-02784F1432F5}" type="slidenum">
              <a:rPr lang="en-US" smtClean="0"/>
              <a:t>‹#›</a:t>
            </a:fld>
            <a:endParaRPr lang="en-US"/>
          </a:p>
        </p:txBody>
      </p:sp>
    </p:spTree>
    <p:extLst>
      <p:ext uri="{BB962C8B-B14F-4D97-AF65-F5344CB8AC3E}">
        <p14:creationId xmlns:p14="http://schemas.microsoft.com/office/powerpoint/2010/main" val="39273488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FE56188-3634-447A-806E-CBDE49D3B95D}" type="datetimeFigureOut">
              <a:rPr lang="en-US" smtClean="0"/>
              <a:t>5/22/2025</a:t>
            </a:fld>
            <a:endParaRPr lang="en-US"/>
          </a:p>
        </p:txBody>
      </p:sp>
      <p:sp>
        <p:nvSpPr>
          <p:cNvPr id="5" name="Footer Placeholder 4"/>
          <p:cNvSpPr>
            <a:spLocks noGrp="1"/>
          </p:cNvSpPr>
          <p:nvPr>
            <p:ph type="ftr" sz="quarter" idx="11"/>
          </p:nvPr>
        </p:nvSpPr>
        <p:spPr/>
        <p:txBody>
          <a:bodyPr/>
          <a:lstStyle/>
          <a:p>
            <a:endParaRPr lang="en-US" dirty="0">
              <a:solidFill>
                <a:srgbClr val="63666A"/>
              </a:solidFill>
            </a:endParaRPr>
          </a:p>
        </p:txBody>
      </p:sp>
      <p:sp>
        <p:nvSpPr>
          <p:cNvPr id="6" name="Slide Number Placeholder 5"/>
          <p:cNvSpPr>
            <a:spLocks noGrp="1"/>
          </p:cNvSpPr>
          <p:nvPr>
            <p:ph type="sldNum" sz="quarter" idx="12"/>
          </p:nvPr>
        </p:nvSpPr>
        <p:spPr/>
        <p:txBody>
          <a:bodyPr/>
          <a:lstStyle/>
          <a:p>
            <a:fld id="{CC041753-90EA-4E44-9BB8-633978F3CCC4}" type="slidenum">
              <a:rPr lang="en-US" smtClean="0">
                <a:solidFill>
                  <a:srgbClr val="63666A"/>
                </a:solidFill>
              </a:rPr>
              <a:pPr/>
              <a:t>‹#›</a:t>
            </a:fld>
            <a:endParaRPr lang="en-US" dirty="0">
              <a:solidFill>
                <a:srgbClr val="63666A"/>
              </a:solidFill>
            </a:endParaRPr>
          </a:p>
        </p:txBody>
      </p:sp>
    </p:spTree>
    <p:extLst>
      <p:ext uri="{BB962C8B-B14F-4D97-AF65-F5344CB8AC3E}">
        <p14:creationId xmlns:p14="http://schemas.microsoft.com/office/powerpoint/2010/main" val="6115951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E56188-3634-447A-806E-CBDE49D3B95D}" type="datetimeFigureOut">
              <a:rPr lang="en-US" smtClean="0"/>
              <a:t>5/22/2025</a:t>
            </a:fld>
            <a:endParaRPr lang="en-US"/>
          </a:p>
        </p:txBody>
      </p:sp>
      <p:sp>
        <p:nvSpPr>
          <p:cNvPr id="5" name="Footer Placeholder 4"/>
          <p:cNvSpPr>
            <a:spLocks noGrp="1"/>
          </p:cNvSpPr>
          <p:nvPr>
            <p:ph type="ftr" sz="quarter" idx="11"/>
          </p:nvPr>
        </p:nvSpPr>
        <p:spPr/>
        <p:txBody>
          <a:bodyPr/>
          <a:lstStyle/>
          <a:p>
            <a:endParaRPr lang="en-US" dirty="0">
              <a:solidFill>
                <a:srgbClr val="63666A"/>
              </a:solidFill>
            </a:endParaRPr>
          </a:p>
        </p:txBody>
      </p:sp>
      <p:sp>
        <p:nvSpPr>
          <p:cNvPr id="6" name="Slide Number Placeholder 5"/>
          <p:cNvSpPr>
            <a:spLocks noGrp="1"/>
          </p:cNvSpPr>
          <p:nvPr>
            <p:ph type="sldNum" sz="quarter" idx="12"/>
          </p:nvPr>
        </p:nvSpPr>
        <p:spPr/>
        <p:txBody>
          <a:bodyPr/>
          <a:lstStyle/>
          <a:p>
            <a:fld id="{CC041753-90EA-4E44-9BB8-633978F3CCC4}" type="slidenum">
              <a:rPr lang="en-US" smtClean="0">
                <a:solidFill>
                  <a:srgbClr val="63666A"/>
                </a:solidFill>
              </a:rPr>
              <a:pPr/>
              <a:t>‹#›</a:t>
            </a:fld>
            <a:endParaRPr lang="en-US" dirty="0">
              <a:solidFill>
                <a:srgbClr val="63666A"/>
              </a:solidFill>
            </a:endParaRPr>
          </a:p>
        </p:txBody>
      </p:sp>
    </p:spTree>
    <p:extLst>
      <p:ext uri="{BB962C8B-B14F-4D97-AF65-F5344CB8AC3E}">
        <p14:creationId xmlns:p14="http://schemas.microsoft.com/office/powerpoint/2010/main" val="70369102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FE56188-3634-447A-806E-CBDE49D3B95D}" type="datetimeFigureOut">
              <a:rPr lang="en-US" smtClean="0"/>
              <a:t>5/22/2025</a:t>
            </a:fld>
            <a:endParaRPr lang="en-US"/>
          </a:p>
        </p:txBody>
      </p:sp>
      <p:sp>
        <p:nvSpPr>
          <p:cNvPr id="5" name="Footer Placeholder 4"/>
          <p:cNvSpPr>
            <a:spLocks noGrp="1"/>
          </p:cNvSpPr>
          <p:nvPr>
            <p:ph type="ftr" sz="quarter" idx="11"/>
          </p:nvPr>
        </p:nvSpPr>
        <p:spPr/>
        <p:txBody>
          <a:bodyPr/>
          <a:lstStyle/>
          <a:p>
            <a:endParaRPr lang="en-US" dirty="0">
              <a:solidFill>
                <a:srgbClr val="63666A"/>
              </a:solidFill>
            </a:endParaRPr>
          </a:p>
        </p:txBody>
      </p:sp>
      <p:sp>
        <p:nvSpPr>
          <p:cNvPr id="6" name="Slide Number Placeholder 5"/>
          <p:cNvSpPr>
            <a:spLocks noGrp="1"/>
          </p:cNvSpPr>
          <p:nvPr>
            <p:ph type="sldNum" sz="quarter" idx="12"/>
          </p:nvPr>
        </p:nvSpPr>
        <p:spPr/>
        <p:txBody>
          <a:bodyPr/>
          <a:lstStyle/>
          <a:p>
            <a:fld id="{CC041753-90EA-4E44-9BB8-633978F3CCC4}" type="slidenum">
              <a:rPr lang="en-US" smtClean="0">
                <a:solidFill>
                  <a:srgbClr val="63666A"/>
                </a:solidFill>
              </a:rPr>
              <a:pPr/>
              <a:t>‹#›</a:t>
            </a:fld>
            <a:endParaRPr lang="en-US" dirty="0">
              <a:solidFill>
                <a:srgbClr val="63666A"/>
              </a:solidFill>
            </a:endParaRPr>
          </a:p>
        </p:txBody>
      </p:sp>
    </p:spTree>
    <p:extLst>
      <p:ext uri="{BB962C8B-B14F-4D97-AF65-F5344CB8AC3E}">
        <p14:creationId xmlns:p14="http://schemas.microsoft.com/office/powerpoint/2010/main" val="417229799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lumMod val="50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0" y="0"/>
            <a:ext cx="12192000" cy="6857999"/>
          </a:xfrm>
          <a:solidFill>
            <a:schemeClr val="bg1">
              <a:lumMod val="85000"/>
            </a:schemeClr>
          </a:solidFill>
          <a:ln>
            <a:noFill/>
          </a:ln>
          <a:effectLst/>
        </p:spPr>
        <p:txBody>
          <a:bodyPr anchor="ctr" anchorCtr="1">
            <a:noAutofit/>
          </a:bodyPr>
          <a:lstStyle>
            <a:lvl1pPr>
              <a:defRPr sz="2400"/>
            </a:lvl1pPr>
          </a:lstStyle>
          <a:p>
            <a:r>
              <a:rPr lang="en-US"/>
              <a:t>Click to add picture</a:t>
            </a:r>
          </a:p>
        </p:txBody>
      </p:sp>
      <p:sp>
        <p:nvSpPr>
          <p:cNvPr id="3" name="Subtitle 2"/>
          <p:cNvSpPr>
            <a:spLocks noGrp="1"/>
          </p:cNvSpPr>
          <p:nvPr>
            <p:ph type="subTitle" idx="1"/>
          </p:nvPr>
        </p:nvSpPr>
        <p:spPr>
          <a:xfrm>
            <a:off x="6096000" y="4528453"/>
            <a:ext cx="6053364" cy="514328"/>
          </a:xfrm>
          <a:effectLst/>
        </p:spPr>
        <p:txBody>
          <a:bodyPr lIns="0" tIns="0" rIns="0" bIns="0">
            <a:noAutofit/>
          </a:bodyPr>
          <a:lstStyle>
            <a:lvl1pPr marL="0" indent="0" algn="l">
              <a:lnSpc>
                <a:spcPct val="100000"/>
              </a:lnSpc>
              <a:spcBef>
                <a:spcPts val="600"/>
              </a:spcBef>
              <a:buNone/>
              <a:defRPr sz="2000" b="1">
                <a:solidFill>
                  <a:schemeClr val="bg1"/>
                </a:solidFill>
                <a:latin typeface="+mj-lt"/>
                <a:cs typeface="Arial" pitchFamily="34" charset="0"/>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15" name="Text Placeholder 14"/>
          <p:cNvSpPr>
            <a:spLocks noGrp="1"/>
          </p:cNvSpPr>
          <p:nvPr>
            <p:ph type="body" sz="quarter" idx="10"/>
          </p:nvPr>
        </p:nvSpPr>
        <p:spPr>
          <a:xfrm>
            <a:off x="6096000" y="5074869"/>
            <a:ext cx="4873625" cy="663212"/>
          </a:xfrm>
          <a:effectLst/>
        </p:spPr>
        <p:txBody>
          <a:bodyPr lIns="0" tIns="0" rIns="0" bIns="0">
            <a:noAutofit/>
          </a:bodyPr>
          <a:lstStyle>
            <a:lvl1pPr marL="0" indent="0">
              <a:lnSpc>
                <a:spcPct val="100000"/>
              </a:lnSpc>
              <a:spcBef>
                <a:spcPts val="0"/>
              </a:spcBef>
              <a:spcAft>
                <a:spcPts val="267"/>
              </a:spcAft>
              <a:buNone/>
              <a:defRPr sz="1600" b="0" i="1">
                <a:solidFill>
                  <a:schemeClr val="bg1"/>
                </a:solidFill>
                <a:latin typeface="+mj-lt"/>
                <a:cs typeface="Arial" pitchFamily="34" charset="0"/>
              </a:defRPr>
            </a:lvl1pPr>
            <a:lvl2pPr marL="0" indent="0">
              <a:lnSpc>
                <a:spcPct val="100000"/>
              </a:lnSpc>
              <a:spcBef>
                <a:spcPts val="0"/>
              </a:spcBef>
              <a:spcAft>
                <a:spcPts val="0"/>
              </a:spcAft>
              <a:buNone/>
              <a:defRPr sz="1600" b="0" i="1">
                <a:solidFill>
                  <a:schemeClr val="bg1"/>
                </a:solidFill>
                <a:latin typeface="+mj-lt"/>
                <a:cs typeface="Arial" pitchFamily="34" charset="0"/>
              </a:defRPr>
            </a:lvl2pPr>
          </a:lstStyle>
          <a:p>
            <a:pPr lvl="0"/>
            <a:r>
              <a:rPr lang="en-US"/>
              <a:t>Click to edit Master text styles</a:t>
            </a:r>
          </a:p>
          <a:p>
            <a:pPr lvl="1"/>
            <a:r>
              <a:rPr lang="en-US"/>
              <a:t>Second level</a:t>
            </a:r>
          </a:p>
        </p:txBody>
      </p:sp>
      <p:sp>
        <p:nvSpPr>
          <p:cNvPr id="2" name="Title 1"/>
          <p:cNvSpPr>
            <a:spLocks noGrp="1"/>
          </p:cNvSpPr>
          <p:nvPr>
            <p:ph type="ctrTitle"/>
          </p:nvPr>
        </p:nvSpPr>
        <p:spPr>
          <a:xfrm>
            <a:off x="546102" y="4291261"/>
            <a:ext cx="5383358" cy="1580150"/>
          </a:xfrm>
          <a:effectLst/>
        </p:spPr>
        <p:txBody>
          <a:bodyPr lIns="0" tIns="0" rIns="0" bIns="0" anchor="ctr" anchorCtr="0">
            <a:noAutofit/>
          </a:bodyPr>
          <a:lstStyle>
            <a:lvl1pPr algn="l">
              <a:lnSpc>
                <a:spcPct val="90000"/>
              </a:lnSpc>
              <a:defRPr sz="3200" b="1">
                <a:solidFill>
                  <a:schemeClr val="accent1"/>
                </a:solidFill>
                <a:latin typeface="+mj-lt"/>
                <a:cs typeface="Arial" pitchFamily="34" charset="0"/>
              </a:defRPr>
            </a:lvl1pPr>
          </a:lstStyle>
          <a:p>
            <a:r>
              <a:rPr lang="en-US"/>
              <a:t>Click to edit Master title style</a:t>
            </a:r>
          </a:p>
        </p:txBody>
      </p:sp>
    </p:spTree>
    <p:extLst>
      <p:ext uri="{BB962C8B-B14F-4D97-AF65-F5344CB8AC3E}">
        <p14:creationId xmlns:p14="http://schemas.microsoft.com/office/powerpoint/2010/main" val="10895114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FE56188-3634-447A-806E-CBDE49D3B95D}" type="datetimeFigureOut">
              <a:rPr lang="en-US" smtClean="0"/>
              <a:t>5/22/2025</a:t>
            </a:fld>
            <a:endParaRPr lang="en-US"/>
          </a:p>
        </p:txBody>
      </p:sp>
      <p:sp>
        <p:nvSpPr>
          <p:cNvPr id="6" name="Footer Placeholder 5"/>
          <p:cNvSpPr>
            <a:spLocks noGrp="1"/>
          </p:cNvSpPr>
          <p:nvPr>
            <p:ph type="ftr" sz="quarter" idx="11"/>
          </p:nvPr>
        </p:nvSpPr>
        <p:spPr/>
        <p:txBody>
          <a:bodyPr/>
          <a:lstStyle/>
          <a:p>
            <a:endParaRPr lang="en-US" dirty="0">
              <a:solidFill>
                <a:srgbClr val="63666A"/>
              </a:solidFill>
            </a:endParaRPr>
          </a:p>
        </p:txBody>
      </p:sp>
      <p:sp>
        <p:nvSpPr>
          <p:cNvPr id="7" name="Slide Number Placeholder 6"/>
          <p:cNvSpPr>
            <a:spLocks noGrp="1"/>
          </p:cNvSpPr>
          <p:nvPr>
            <p:ph type="sldNum" sz="quarter" idx="12"/>
          </p:nvPr>
        </p:nvSpPr>
        <p:spPr/>
        <p:txBody>
          <a:bodyPr/>
          <a:lstStyle/>
          <a:p>
            <a:fld id="{CC041753-90EA-4E44-9BB8-633978F3CCC4}" type="slidenum">
              <a:rPr lang="en-US" smtClean="0">
                <a:solidFill>
                  <a:srgbClr val="63666A"/>
                </a:solidFill>
              </a:rPr>
              <a:pPr/>
              <a:t>‹#›</a:t>
            </a:fld>
            <a:endParaRPr lang="en-US" dirty="0">
              <a:solidFill>
                <a:srgbClr val="63666A"/>
              </a:solidFill>
            </a:endParaRPr>
          </a:p>
        </p:txBody>
      </p:sp>
    </p:spTree>
    <p:extLst>
      <p:ext uri="{BB962C8B-B14F-4D97-AF65-F5344CB8AC3E}">
        <p14:creationId xmlns:p14="http://schemas.microsoft.com/office/powerpoint/2010/main" val="701305495"/>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FE56188-3634-447A-806E-CBDE49D3B95D}" type="datetimeFigureOut">
              <a:rPr lang="en-US" smtClean="0"/>
              <a:t>5/22/2025</a:t>
            </a:fld>
            <a:endParaRPr lang="en-US"/>
          </a:p>
        </p:txBody>
      </p:sp>
      <p:sp>
        <p:nvSpPr>
          <p:cNvPr id="8" name="Footer Placeholder 7"/>
          <p:cNvSpPr>
            <a:spLocks noGrp="1"/>
          </p:cNvSpPr>
          <p:nvPr>
            <p:ph type="ftr" sz="quarter" idx="11"/>
          </p:nvPr>
        </p:nvSpPr>
        <p:spPr/>
        <p:txBody>
          <a:bodyPr/>
          <a:lstStyle/>
          <a:p>
            <a:endParaRPr lang="en-US" dirty="0">
              <a:solidFill>
                <a:srgbClr val="63666A"/>
              </a:solidFill>
            </a:endParaRPr>
          </a:p>
        </p:txBody>
      </p:sp>
      <p:sp>
        <p:nvSpPr>
          <p:cNvPr id="9" name="Slide Number Placeholder 8"/>
          <p:cNvSpPr>
            <a:spLocks noGrp="1"/>
          </p:cNvSpPr>
          <p:nvPr>
            <p:ph type="sldNum" sz="quarter" idx="12"/>
          </p:nvPr>
        </p:nvSpPr>
        <p:spPr/>
        <p:txBody>
          <a:bodyPr/>
          <a:lstStyle/>
          <a:p>
            <a:fld id="{CC041753-90EA-4E44-9BB8-633978F3CCC4}" type="slidenum">
              <a:rPr lang="en-US" smtClean="0">
                <a:solidFill>
                  <a:srgbClr val="63666A"/>
                </a:solidFill>
              </a:rPr>
              <a:pPr/>
              <a:t>‹#›</a:t>
            </a:fld>
            <a:endParaRPr lang="en-US" dirty="0">
              <a:solidFill>
                <a:srgbClr val="63666A"/>
              </a:solidFill>
            </a:endParaRPr>
          </a:p>
        </p:txBody>
      </p:sp>
    </p:spTree>
    <p:extLst>
      <p:ext uri="{BB962C8B-B14F-4D97-AF65-F5344CB8AC3E}">
        <p14:creationId xmlns:p14="http://schemas.microsoft.com/office/powerpoint/2010/main" val="2195984158"/>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FE56188-3634-447A-806E-CBDE49D3B95D}" type="datetimeFigureOut">
              <a:rPr lang="en-US" smtClean="0"/>
              <a:t>5/22/2025</a:t>
            </a:fld>
            <a:endParaRPr lang="en-US"/>
          </a:p>
        </p:txBody>
      </p:sp>
      <p:sp>
        <p:nvSpPr>
          <p:cNvPr id="4" name="Footer Placeholder 3"/>
          <p:cNvSpPr>
            <a:spLocks noGrp="1"/>
          </p:cNvSpPr>
          <p:nvPr>
            <p:ph type="ftr" sz="quarter" idx="11"/>
          </p:nvPr>
        </p:nvSpPr>
        <p:spPr/>
        <p:txBody>
          <a:bodyPr/>
          <a:lstStyle/>
          <a:p>
            <a:endParaRPr lang="en-US" dirty="0">
              <a:solidFill>
                <a:srgbClr val="63666A"/>
              </a:solidFill>
            </a:endParaRPr>
          </a:p>
        </p:txBody>
      </p:sp>
      <p:sp>
        <p:nvSpPr>
          <p:cNvPr id="5" name="Slide Number Placeholder 4"/>
          <p:cNvSpPr>
            <a:spLocks noGrp="1"/>
          </p:cNvSpPr>
          <p:nvPr>
            <p:ph type="sldNum" sz="quarter" idx="12"/>
          </p:nvPr>
        </p:nvSpPr>
        <p:spPr/>
        <p:txBody>
          <a:bodyPr/>
          <a:lstStyle/>
          <a:p>
            <a:fld id="{CC041753-90EA-4E44-9BB8-633978F3CCC4}" type="slidenum">
              <a:rPr lang="en-US" smtClean="0">
                <a:solidFill>
                  <a:srgbClr val="63666A"/>
                </a:solidFill>
              </a:rPr>
              <a:pPr/>
              <a:t>‹#›</a:t>
            </a:fld>
            <a:endParaRPr lang="en-US" dirty="0">
              <a:solidFill>
                <a:srgbClr val="63666A"/>
              </a:solidFill>
            </a:endParaRPr>
          </a:p>
        </p:txBody>
      </p:sp>
    </p:spTree>
    <p:extLst>
      <p:ext uri="{BB962C8B-B14F-4D97-AF65-F5344CB8AC3E}">
        <p14:creationId xmlns:p14="http://schemas.microsoft.com/office/powerpoint/2010/main" val="41591873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E56188-3634-447A-806E-CBDE49D3B95D}" type="datetimeFigureOut">
              <a:rPr lang="en-US" smtClean="0"/>
              <a:t>5/22/2025</a:t>
            </a:fld>
            <a:endParaRPr lang="en-US"/>
          </a:p>
        </p:txBody>
      </p:sp>
      <p:sp>
        <p:nvSpPr>
          <p:cNvPr id="3" name="Footer Placeholder 2"/>
          <p:cNvSpPr>
            <a:spLocks noGrp="1"/>
          </p:cNvSpPr>
          <p:nvPr>
            <p:ph type="ftr" sz="quarter" idx="11"/>
          </p:nvPr>
        </p:nvSpPr>
        <p:spPr/>
        <p:txBody>
          <a:bodyPr/>
          <a:lstStyle/>
          <a:p>
            <a:endParaRPr lang="en-US" dirty="0">
              <a:solidFill>
                <a:srgbClr val="63666A"/>
              </a:solidFill>
            </a:endParaRPr>
          </a:p>
        </p:txBody>
      </p:sp>
      <p:sp>
        <p:nvSpPr>
          <p:cNvPr id="4" name="Slide Number Placeholder 3"/>
          <p:cNvSpPr>
            <a:spLocks noGrp="1"/>
          </p:cNvSpPr>
          <p:nvPr>
            <p:ph type="sldNum" sz="quarter" idx="12"/>
          </p:nvPr>
        </p:nvSpPr>
        <p:spPr/>
        <p:txBody>
          <a:bodyPr/>
          <a:lstStyle/>
          <a:p>
            <a:fld id="{CC041753-90EA-4E44-9BB8-633978F3CCC4}" type="slidenum">
              <a:rPr lang="en-US" smtClean="0">
                <a:solidFill>
                  <a:srgbClr val="63666A"/>
                </a:solidFill>
              </a:rPr>
              <a:pPr/>
              <a:t>‹#›</a:t>
            </a:fld>
            <a:endParaRPr lang="en-US" dirty="0">
              <a:solidFill>
                <a:srgbClr val="63666A"/>
              </a:solidFill>
            </a:endParaRPr>
          </a:p>
        </p:txBody>
      </p:sp>
    </p:spTree>
    <p:extLst>
      <p:ext uri="{BB962C8B-B14F-4D97-AF65-F5344CB8AC3E}">
        <p14:creationId xmlns:p14="http://schemas.microsoft.com/office/powerpoint/2010/main" val="6364064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FE56188-3634-447A-806E-CBDE49D3B95D}" type="datetimeFigureOut">
              <a:rPr lang="en-US" smtClean="0"/>
              <a:t>5/22/2025</a:t>
            </a:fld>
            <a:endParaRPr lang="en-US"/>
          </a:p>
        </p:txBody>
      </p:sp>
      <p:sp>
        <p:nvSpPr>
          <p:cNvPr id="6" name="Footer Placeholder 5"/>
          <p:cNvSpPr>
            <a:spLocks noGrp="1"/>
          </p:cNvSpPr>
          <p:nvPr>
            <p:ph type="ftr" sz="quarter" idx="11"/>
          </p:nvPr>
        </p:nvSpPr>
        <p:spPr/>
        <p:txBody>
          <a:bodyPr/>
          <a:lstStyle/>
          <a:p>
            <a:endParaRPr lang="en-US" dirty="0">
              <a:solidFill>
                <a:srgbClr val="63666A"/>
              </a:solidFill>
            </a:endParaRPr>
          </a:p>
        </p:txBody>
      </p:sp>
      <p:sp>
        <p:nvSpPr>
          <p:cNvPr id="7" name="Slide Number Placeholder 6"/>
          <p:cNvSpPr>
            <a:spLocks noGrp="1"/>
          </p:cNvSpPr>
          <p:nvPr>
            <p:ph type="sldNum" sz="quarter" idx="12"/>
          </p:nvPr>
        </p:nvSpPr>
        <p:spPr/>
        <p:txBody>
          <a:bodyPr/>
          <a:lstStyle/>
          <a:p>
            <a:fld id="{CC041753-90EA-4E44-9BB8-633978F3CCC4}" type="slidenum">
              <a:rPr lang="en-US" smtClean="0">
                <a:solidFill>
                  <a:srgbClr val="63666A"/>
                </a:solidFill>
              </a:rPr>
              <a:pPr/>
              <a:t>‹#›</a:t>
            </a:fld>
            <a:endParaRPr lang="en-US" dirty="0">
              <a:solidFill>
                <a:srgbClr val="63666A"/>
              </a:solidFill>
            </a:endParaRPr>
          </a:p>
        </p:txBody>
      </p:sp>
    </p:spTree>
    <p:extLst>
      <p:ext uri="{BB962C8B-B14F-4D97-AF65-F5344CB8AC3E}">
        <p14:creationId xmlns:p14="http://schemas.microsoft.com/office/powerpoint/2010/main" val="4155734358"/>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FE56188-3634-447A-806E-CBDE49D3B95D}" type="datetimeFigureOut">
              <a:rPr lang="en-US" smtClean="0"/>
              <a:t>5/22/2025</a:t>
            </a:fld>
            <a:endParaRPr lang="en-US"/>
          </a:p>
        </p:txBody>
      </p:sp>
      <p:sp>
        <p:nvSpPr>
          <p:cNvPr id="6" name="Footer Placeholder 5"/>
          <p:cNvSpPr>
            <a:spLocks noGrp="1"/>
          </p:cNvSpPr>
          <p:nvPr>
            <p:ph type="ftr" sz="quarter" idx="11"/>
          </p:nvPr>
        </p:nvSpPr>
        <p:spPr/>
        <p:txBody>
          <a:bodyPr/>
          <a:lstStyle/>
          <a:p>
            <a:endParaRPr lang="en-US" dirty="0">
              <a:solidFill>
                <a:srgbClr val="63666A"/>
              </a:solidFill>
            </a:endParaRPr>
          </a:p>
        </p:txBody>
      </p:sp>
      <p:sp>
        <p:nvSpPr>
          <p:cNvPr id="7" name="Slide Number Placeholder 6"/>
          <p:cNvSpPr>
            <a:spLocks noGrp="1"/>
          </p:cNvSpPr>
          <p:nvPr>
            <p:ph type="sldNum" sz="quarter" idx="12"/>
          </p:nvPr>
        </p:nvSpPr>
        <p:spPr/>
        <p:txBody>
          <a:bodyPr/>
          <a:lstStyle/>
          <a:p>
            <a:fld id="{CC041753-90EA-4E44-9BB8-633978F3CCC4}" type="slidenum">
              <a:rPr lang="en-US" smtClean="0">
                <a:solidFill>
                  <a:srgbClr val="63666A"/>
                </a:solidFill>
              </a:rPr>
              <a:pPr/>
              <a:t>‹#›</a:t>
            </a:fld>
            <a:endParaRPr lang="en-US" dirty="0">
              <a:solidFill>
                <a:srgbClr val="63666A"/>
              </a:solidFill>
            </a:endParaRPr>
          </a:p>
        </p:txBody>
      </p:sp>
    </p:spTree>
    <p:extLst>
      <p:ext uri="{BB962C8B-B14F-4D97-AF65-F5344CB8AC3E}">
        <p14:creationId xmlns:p14="http://schemas.microsoft.com/office/powerpoint/2010/main" val="2213211080"/>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E56188-3634-447A-806E-CBDE49D3B95D}" type="datetimeFigureOut">
              <a:rPr lang="en-US" smtClean="0"/>
              <a:t>5/22/2025</a:t>
            </a:fld>
            <a:endParaRPr lang="en-US"/>
          </a:p>
        </p:txBody>
      </p:sp>
      <p:sp>
        <p:nvSpPr>
          <p:cNvPr id="5" name="Footer Placeholder 4"/>
          <p:cNvSpPr>
            <a:spLocks noGrp="1"/>
          </p:cNvSpPr>
          <p:nvPr>
            <p:ph type="ftr" sz="quarter" idx="11"/>
          </p:nvPr>
        </p:nvSpPr>
        <p:spPr/>
        <p:txBody>
          <a:bodyPr/>
          <a:lstStyle/>
          <a:p>
            <a:endParaRPr lang="en-US" dirty="0">
              <a:solidFill>
                <a:srgbClr val="63666A"/>
              </a:solidFill>
            </a:endParaRPr>
          </a:p>
        </p:txBody>
      </p:sp>
      <p:sp>
        <p:nvSpPr>
          <p:cNvPr id="6" name="Slide Number Placeholder 5"/>
          <p:cNvSpPr>
            <a:spLocks noGrp="1"/>
          </p:cNvSpPr>
          <p:nvPr>
            <p:ph type="sldNum" sz="quarter" idx="12"/>
          </p:nvPr>
        </p:nvSpPr>
        <p:spPr/>
        <p:txBody>
          <a:bodyPr/>
          <a:lstStyle/>
          <a:p>
            <a:fld id="{CC041753-90EA-4E44-9BB8-633978F3CCC4}" type="slidenum">
              <a:rPr lang="en-US" smtClean="0">
                <a:solidFill>
                  <a:srgbClr val="63666A"/>
                </a:solidFill>
              </a:rPr>
              <a:pPr/>
              <a:t>‹#›</a:t>
            </a:fld>
            <a:endParaRPr lang="en-US" dirty="0">
              <a:solidFill>
                <a:srgbClr val="63666A"/>
              </a:solidFill>
            </a:endParaRPr>
          </a:p>
        </p:txBody>
      </p:sp>
    </p:spTree>
    <p:extLst>
      <p:ext uri="{BB962C8B-B14F-4D97-AF65-F5344CB8AC3E}">
        <p14:creationId xmlns:p14="http://schemas.microsoft.com/office/powerpoint/2010/main" val="3659433331"/>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E56188-3634-447A-806E-CBDE49D3B95D}" type="datetimeFigureOut">
              <a:rPr lang="en-US" smtClean="0"/>
              <a:t>5/22/2025</a:t>
            </a:fld>
            <a:endParaRPr lang="en-US"/>
          </a:p>
        </p:txBody>
      </p:sp>
      <p:sp>
        <p:nvSpPr>
          <p:cNvPr id="5" name="Footer Placeholder 4"/>
          <p:cNvSpPr>
            <a:spLocks noGrp="1"/>
          </p:cNvSpPr>
          <p:nvPr>
            <p:ph type="ftr" sz="quarter" idx="11"/>
          </p:nvPr>
        </p:nvSpPr>
        <p:spPr/>
        <p:txBody>
          <a:bodyPr/>
          <a:lstStyle/>
          <a:p>
            <a:endParaRPr lang="en-US" dirty="0">
              <a:solidFill>
                <a:srgbClr val="63666A"/>
              </a:solidFill>
            </a:endParaRPr>
          </a:p>
        </p:txBody>
      </p:sp>
      <p:sp>
        <p:nvSpPr>
          <p:cNvPr id="6" name="Slide Number Placeholder 5"/>
          <p:cNvSpPr>
            <a:spLocks noGrp="1"/>
          </p:cNvSpPr>
          <p:nvPr>
            <p:ph type="sldNum" sz="quarter" idx="12"/>
          </p:nvPr>
        </p:nvSpPr>
        <p:spPr/>
        <p:txBody>
          <a:bodyPr/>
          <a:lstStyle/>
          <a:p>
            <a:fld id="{CC041753-90EA-4E44-9BB8-633978F3CCC4}" type="slidenum">
              <a:rPr lang="en-US" smtClean="0">
                <a:solidFill>
                  <a:srgbClr val="63666A"/>
                </a:solidFill>
              </a:rPr>
              <a:pPr/>
              <a:t>‹#›</a:t>
            </a:fld>
            <a:endParaRPr lang="en-US" dirty="0">
              <a:solidFill>
                <a:srgbClr val="63666A"/>
              </a:solidFill>
            </a:endParaRPr>
          </a:p>
        </p:txBody>
      </p:sp>
    </p:spTree>
    <p:extLst>
      <p:ext uri="{BB962C8B-B14F-4D97-AF65-F5344CB8AC3E}">
        <p14:creationId xmlns:p14="http://schemas.microsoft.com/office/powerpoint/2010/main" val="2551583944"/>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1600200"/>
            <a:ext cx="10972800" cy="487305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9920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3" name="Slide Number Placeholder 12"/>
          <p:cNvSpPr>
            <a:spLocks noGrp="1"/>
          </p:cNvSpPr>
          <p:nvPr>
            <p:ph type="sldNum" sz="quarter" idx="11"/>
          </p:nvPr>
        </p:nvSpPr>
        <p:spPr/>
        <p:txBody>
          <a:bodyPr/>
          <a:lstStyle/>
          <a:p>
            <a:fld id="{CC041753-90EA-4E44-9BB8-633978F3CCC4}" type="slidenum">
              <a:rPr lang="en-US" smtClean="0"/>
              <a:pPr/>
              <a:t>‹#›</a:t>
            </a:fld>
            <a:endParaRPr lang="en-US" dirty="0"/>
          </a:p>
        </p:txBody>
      </p:sp>
      <p:sp>
        <p:nvSpPr>
          <p:cNvPr id="14" name="Footer Placeholder 13"/>
          <p:cNvSpPr>
            <a:spLocks noGrp="1"/>
          </p:cNvSpPr>
          <p:nvPr>
            <p:ph type="ftr" sz="quarter" idx="12"/>
          </p:nvPr>
        </p:nvSpPr>
        <p:spPr/>
        <p:txBody>
          <a:bodyPr/>
          <a:lstStyle/>
          <a:p>
            <a:r>
              <a:rPr lang="en-US" dirty="0"/>
              <a:t>2018 Advance Research Module</a:t>
            </a:r>
          </a:p>
        </p:txBody>
      </p:sp>
      <p:sp>
        <p:nvSpPr>
          <p:cNvPr id="8" name="Title Placeholder 1"/>
          <p:cNvSpPr>
            <a:spLocks noGrp="1"/>
          </p:cNvSpPr>
          <p:nvPr>
            <p:ph type="title" hasCustomPrompt="1"/>
          </p:nvPr>
        </p:nvSpPr>
        <p:spPr>
          <a:xfrm>
            <a:off x="548643" y="685800"/>
            <a:ext cx="11094720" cy="430306"/>
          </a:xfrm>
          <a:prstGeom prst="rect">
            <a:avLst/>
          </a:prstGeom>
        </p:spPr>
        <p:txBody>
          <a:bodyPr vert="horz" lIns="0" tIns="0" rIns="0" bIns="0" rtlCol="0" anchor="t" anchorCtr="0">
            <a:noAutofit/>
          </a:bodyPr>
          <a:lstStyle>
            <a:lvl1pPr>
              <a:defRPr/>
            </a:lvl1pPr>
          </a:lstStyle>
          <a:p>
            <a:r>
              <a:rPr lang="en-US" dirty="0"/>
              <a:t>Click to Edit Master Title Style</a:t>
            </a:r>
          </a:p>
        </p:txBody>
      </p:sp>
      <p:sp>
        <p:nvSpPr>
          <p:cNvPr id="6" name="Text Placeholder 2"/>
          <p:cNvSpPr>
            <a:spLocks noGrp="1"/>
          </p:cNvSpPr>
          <p:nvPr>
            <p:ph type="body" sz="quarter" idx="13"/>
          </p:nvPr>
        </p:nvSpPr>
        <p:spPr>
          <a:xfrm>
            <a:off x="541725" y="1418415"/>
            <a:ext cx="11108552" cy="50755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7312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5F15CD6-CD91-425E-97E6-259CDD3543C3}"/>
              </a:ext>
            </a:extLst>
          </p:cNvPr>
          <p:cNvSpPr/>
          <p:nvPr userDrawn="1"/>
        </p:nvSpPr>
        <p:spPr>
          <a:xfrm>
            <a:off x="10815724" y="0"/>
            <a:ext cx="1376275"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endParaRPr lang="en-US" sz="1800" b="1">
              <a:latin typeface="+mj-lt"/>
            </a:endParaRPr>
          </a:p>
        </p:txBody>
      </p:sp>
      <p:grpSp>
        <p:nvGrpSpPr>
          <p:cNvPr id="14" name="Group 13">
            <a:extLst>
              <a:ext uri="{FF2B5EF4-FFF2-40B4-BE49-F238E27FC236}">
                <a16:creationId xmlns:a16="http://schemas.microsoft.com/office/drawing/2014/main" id="{3BA7F6CB-992D-45D0-9547-6DC58B0531C0}"/>
              </a:ext>
            </a:extLst>
          </p:cNvPr>
          <p:cNvGrpSpPr/>
          <p:nvPr userDrawn="1"/>
        </p:nvGrpSpPr>
        <p:grpSpPr>
          <a:xfrm>
            <a:off x="679228" y="414672"/>
            <a:ext cx="2650194" cy="83618"/>
            <a:chOff x="6695770" y="516396"/>
            <a:chExt cx="1555309" cy="45720"/>
          </a:xfrm>
        </p:grpSpPr>
        <p:sp>
          <p:nvSpPr>
            <p:cNvPr id="15" name="Rectangle 14">
              <a:extLst>
                <a:ext uri="{FF2B5EF4-FFF2-40B4-BE49-F238E27FC236}">
                  <a16:creationId xmlns:a16="http://schemas.microsoft.com/office/drawing/2014/main" id="{9F26D29C-691C-4303-984E-024C9B02F44A}"/>
                </a:ext>
              </a:extLst>
            </p:cNvPr>
            <p:cNvSpPr/>
            <p:nvPr userDrawn="1"/>
          </p:nvSpPr>
          <p:spPr>
            <a:xfrm>
              <a:off x="6695770" y="516397"/>
              <a:ext cx="390830"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a:latin typeface="+mj-lt"/>
              </a:endParaRPr>
            </a:p>
          </p:txBody>
        </p:sp>
        <p:sp>
          <p:nvSpPr>
            <p:cNvPr id="16" name="Rectangle 15">
              <a:extLst>
                <a:ext uri="{FF2B5EF4-FFF2-40B4-BE49-F238E27FC236}">
                  <a16:creationId xmlns:a16="http://schemas.microsoft.com/office/drawing/2014/main" id="{64D0BC25-B3D4-4F0E-BA7D-E3979EF67EF9}"/>
                </a:ext>
              </a:extLst>
            </p:cNvPr>
            <p:cNvSpPr/>
            <p:nvPr userDrawn="1"/>
          </p:nvSpPr>
          <p:spPr>
            <a:xfrm>
              <a:off x="7086598" y="516397"/>
              <a:ext cx="391740"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a:latin typeface="+mj-lt"/>
              </a:endParaRPr>
            </a:p>
          </p:txBody>
        </p:sp>
        <p:sp>
          <p:nvSpPr>
            <p:cNvPr id="17" name="Rectangle 16">
              <a:extLst>
                <a:ext uri="{FF2B5EF4-FFF2-40B4-BE49-F238E27FC236}">
                  <a16:creationId xmlns:a16="http://schemas.microsoft.com/office/drawing/2014/main" id="{B313966C-8C4C-4C31-9C9B-328EB0999E02}"/>
                </a:ext>
              </a:extLst>
            </p:cNvPr>
            <p:cNvSpPr/>
            <p:nvPr userDrawn="1"/>
          </p:nvSpPr>
          <p:spPr>
            <a:xfrm>
              <a:off x="7467599" y="516396"/>
              <a:ext cx="39174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a:latin typeface="+mj-lt"/>
              </a:endParaRPr>
            </a:p>
          </p:txBody>
        </p:sp>
        <p:sp>
          <p:nvSpPr>
            <p:cNvPr id="18" name="Rectangle 17">
              <a:extLst>
                <a:ext uri="{FF2B5EF4-FFF2-40B4-BE49-F238E27FC236}">
                  <a16:creationId xmlns:a16="http://schemas.microsoft.com/office/drawing/2014/main" id="{03FF1D23-652A-44C4-9F69-B5896BD69AD8}"/>
                </a:ext>
              </a:extLst>
            </p:cNvPr>
            <p:cNvSpPr/>
            <p:nvPr userDrawn="1"/>
          </p:nvSpPr>
          <p:spPr>
            <a:xfrm>
              <a:off x="7859339" y="516397"/>
              <a:ext cx="391740"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a:latin typeface="+mj-lt"/>
              </a:endParaRPr>
            </a:p>
          </p:txBody>
        </p:sp>
      </p:grpSp>
      <p:sp>
        <p:nvSpPr>
          <p:cNvPr id="2" name="Title 1"/>
          <p:cNvSpPr>
            <a:spLocks noGrp="1"/>
          </p:cNvSpPr>
          <p:nvPr>
            <p:ph type="title"/>
          </p:nvPr>
        </p:nvSpPr>
        <p:spPr>
          <a:xfrm>
            <a:off x="695458" y="498288"/>
            <a:ext cx="9916980" cy="978086"/>
          </a:xfrm>
        </p:spPr>
        <p:txBody>
          <a:bodyPr/>
          <a:lstStyle>
            <a:lvl1pPr>
              <a:defRPr>
                <a:solidFill>
                  <a:schemeClr val="bg1">
                    <a:lumMod val="50000"/>
                  </a:schemeClr>
                </a:solidFill>
              </a:defRPr>
            </a:lvl1pPr>
          </a:lstStyle>
          <a:p>
            <a:r>
              <a:rPr lang="en-US"/>
              <a:t>Click to edit Master title style</a:t>
            </a:r>
          </a:p>
        </p:txBody>
      </p:sp>
      <p:sp>
        <p:nvSpPr>
          <p:cNvPr id="9" name="Slide Number Placeholder 8"/>
          <p:cNvSpPr>
            <a:spLocks noGrp="1"/>
          </p:cNvSpPr>
          <p:nvPr>
            <p:ph type="sldNum" sz="quarter" idx="10"/>
          </p:nvPr>
        </p:nvSpPr>
        <p:spPr/>
        <p:txBody>
          <a:bodyPr/>
          <a:lstStyle>
            <a:lvl1pPr>
              <a:defRPr>
                <a:solidFill>
                  <a:schemeClr val="accent6"/>
                </a:solidFill>
              </a:defRPr>
            </a:lvl1pPr>
          </a:lstStyle>
          <a:p>
            <a:fld id="{CC041753-90EA-4E44-9BB8-633978F3CCC4}" type="slidenum">
              <a:rPr lang="en-US" smtClean="0"/>
              <a:pPr/>
              <a:t>‹#›</a:t>
            </a:fld>
            <a:endParaRPr lang="en-US"/>
          </a:p>
        </p:txBody>
      </p:sp>
      <p:sp>
        <p:nvSpPr>
          <p:cNvPr id="6" name="Content Placeholder 5"/>
          <p:cNvSpPr>
            <a:spLocks noGrp="1"/>
          </p:cNvSpPr>
          <p:nvPr>
            <p:ph sz="quarter" idx="12"/>
          </p:nvPr>
        </p:nvSpPr>
        <p:spPr>
          <a:xfrm>
            <a:off x="685800" y="1704975"/>
            <a:ext cx="9926638" cy="4551861"/>
          </a:xfrm>
        </p:spPr>
        <p:txBody>
          <a:bodyPr rIns="137160">
            <a:noAutofit/>
          </a:bodyPr>
          <a:lstStyle>
            <a:lvl1pPr>
              <a:spcBef>
                <a:spcPts val="1600"/>
              </a:spcBef>
              <a:defRPr sz="20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Box 19">
            <a:extLst>
              <a:ext uri="{FF2B5EF4-FFF2-40B4-BE49-F238E27FC236}">
                <a16:creationId xmlns:a16="http://schemas.microsoft.com/office/drawing/2014/main" id="{AAEDC502-4173-4125-AAC0-49C4C47ADAF0}"/>
              </a:ext>
            </a:extLst>
          </p:cNvPr>
          <p:cNvSpPr txBox="1"/>
          <p:nvPr userDrawn="1"/>
        </p:nvSpPr>
        <p:spPr>
          <a:xfrm>
            <a:off x="4487785" y="6445461"/>
            <a:ext cx="7416721" cy="153888"/>
          </a:xfrm>
          <a:prstGeom prst="rect">
            <a:avLst/>
          </a:prstGeom>
          <a:noFill/>
        </p:spPr>
        <p:txBody>
          <a:bodyPr wrap="square" lIns="0" tIns="0" rIns="0" bIns="0" rtlCol="0" anchor="b">
            <a:sp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lang="en-US" sz="1000" b="0" spc="-10" baseline="0">
                <a:solidFill>
                  <a:schemeClr val="accent6"/>
                </a:solidFill>
                <a:latin typeface="+mj-lt"/>
              </a:rPr>
              <a:t>MD ANDERSON CANCER CENTER</a:t>
            </a:r>
          </a:p>
        </p:txBody>
      </p:sp>
    </p:spTree>
    <p:extLst>
      <p:ext uri="{BB962C8B-B14F-4D97-AF65-F5344CB8AC3E}">
        <p14:creationId xmlns:p14="http://schemas.microsoft.com/office/powerpoint/2010/main" val="3823984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2B43EB0-F41E-434D-B949-D8CDDB38467F}"/>
              </a:ext>
            </a:extLst>
          </p:cNvPr>
          <p:cNvSpPr/>
          <p:nvPr userDrawn="1"/>
        </p:nvSpPr>
        <p:spPr>
          <a:xfrm>
            <a:off x="0" y="0"/>
            <a:ext cx="12192000" cy="52472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C585A2-0490-4450-B037-A22B18789379}"/>
              </a:ext>
            </a:extLst>
          </p:cNvPr>
          <p:cNvSpPr>
            <a:spLocks noGrp="1"/>
          </p:cNvSpPr>
          <p:nvPr>
            <p:ph type="ctrTitle"/>
          </p:nvPr>
        </p:nvSpPr>
        <p:spPr>
          <a:xfrm>
            <a:off x="627063" y="1990165"/>
            <a:ext cx="11125666" cy="1416425"/>
          </a:xfrm>
        </p:spPr>
        <p:txBody>
          <a:bodyPr lIns="0" tIns="0" rIns="0" bIns="0" anchor="b">
            <a:normAutofit/>
          </a:bodyPr>
          <a:lstStyle>
            <a:lvl1pPr algn="l">
              <a:lnSpc>
                <a:spcPct val="90000"/>
              </a:lnSpc>
              <a:defRPr sz="4000" b="1">
                <a:solidFill>
                  <a:srgbClr val="ED8B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B9752678-3BD8-4A49-A021-F97DB6338E82}"/>
              </a:ext>
            </a:extLst>
          </p:cNvPr>
          <p:cNvSpPr>
            <a:spLocks noGrp="1"/>
          </p:cNvSpPr>
          <p:nvPr>
            <p:ph type="subTitle" idx="1"/>
          </p:nvPr>
        </p:nvSpPr>
        <p:spPr>
          <a:xfrm>
            <a:off x="627063" y="3413772"/>
            <a:ext cx="11125665" cy="826533"/>
          </a:xfrm>
        </p:spPr>
        <p:txBody>
          <a:bodyPr lIns="0" tIns="0" rIns="0" bIns="0">
            <a:normAutofit/>
          </a:bodyPr>
          <a:lstStyle>
            <a:lvl1pPr marL="0" indent="0" algn="l">
              <a:spcBef>
                <a:spcPts val="0"/>
              </a:spcBef>
              <a:buNone/>
              <a:defRPr sz="28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a:extLst>
              <a:ext uri="{FF2B5EF4-FFF2-40B4-BE49-F238E27FC236}">
                <a16:creationId xmlns:a16="http://schemas.microsoft.com/office/drawing/2014/main" id="{6AD0D795-E3B5-4324-ACB6-9AF854056CE6}"/>
              </a:ext>
            </a:extLst>
          </p:cNvPr>
          <p:cNvSpPr>
            <a:spLocks noGrp="1"/>
          </p:cNvSpPr>
          <p:nvPr>
            <p:ph type="sldNum" sz="quarter" idx="12"/>
          </p:nvPr>
        </p:nvSpPr>
        <p:spPr/>
        <p:txBody>
          <a:bodyPr/>
          <a:lstStyle/>
          <a:p>
            <a:fld id="{7783EEA8-8FFA-40B0-9CA2-B650207154BC}" type="slidenum">
              <a:rPr lang="en-US" smtClean="0"/>
              <a:t>‹#›</a:t>
            </a:fld>
            <a:endParaRPr lang="en-US"/>
          </a:p>
        </p:txBody>
      </p:sp>
      <p:grpSp>
        <p:nvGrpSpPr>
          <p:cNvPr id="7" name="Group 6">
            <a:extLst>
              <a:ext uri="{FF2B5EF4-FFF2-40B4-BE49-F238E27FC236}">
                <a16:creationId xmlns:a16="http://schemas.microsoft.com/office/drawing/2014/main" id="{2C0C56C9-18AB-45A6-8327-801CD6FA66D1}"/>
              </a:ext>
            </a:extLst>
          </p:cNvPr>
          <p:cNvGrpSpPr/>
          <p:nvPr userDrawn="1"/>
        </p:nvGrpSpPr>
        <p:grpSpPr>
          <a:xfrm>
            <a:off x="0" y="4520046"/>
            <a:ext cx="12192000" cy="727224"/>
            <a:chOff x="0" y="4520046"/>
            <a:chExt cx="12192000" cy="727224"/>
          </a:xfrm>
        </p:grpSpPr>
        <p:sp>
          <p:nvSpPr>
            <p:cNvPr id="8" name="Freeform: Shape 7">
              <a:extLst>
                <a:ext uri="{FF2B5EF4-FFF2-40B4-BE49-F238E27FC236}">
                  <a16:creationId xmlns:a16="http://schemas.microsoft.com/office/drawing/2014/main" id="{3D24BD58-9D6E-4301-9811-ADCFBB5DFE8E}"/>
                </a:ext>
              </a:extLst>
            </p:cNvPr>
            <p:cNvSpPr/>
            <p:nvPr/>
          </p:nvSpPr>
          <p:spPr>
            <a:xfrm rot="10800000">
              <a:off x="0" y="4520046"/>
              <a:ext cx="10557160" cy="727224"/>
            </a:xfrm>
            <a:custGeom>
              <a:avLst/>
              <a:gdLst>
                <a:gd name="connsiteX0" fmla="*/ 10557160 w 10557160"/>
                <a:gd name="connsiteY0" fmla="*/ 727224 h 727224"/>
                <a:gd name="connsiteX1" fmla="*/ 425760 w 10557160"/>
                <a:gd name="connsiteY1" fmla="*/ 727224 h 727224"/>
                <a:gd name="connsiteX2" fmla="*/ 0 w 10557160"/>
                <a:gd name="connsiteY2" fmla="*/ 0 h 727224"/>
                <a:gd name="connsiteX3" fmla="*/ 10557160 w 10557160"/>
                <a:gd name="connsiteY3" fmla="*/ 0 h 727224"/>
                <a:gd name="connsiteX4" fmla="*/ 10557160 w 10557160"/>
                <a:gd name="connsiteY4" fmla="*/ 727224 h 727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7160" h="727224">
                  <a:moveTo>
                    <a:pt x="10557160" y="727224"/>
                  </a:moveTo>
                  <a:lnTo>
                    <a:pt x="425760" y="727224"/>
                  </a:lnTo>
                  <a:lnTo>
                    <a:pt x="0" y="0"/>
                  </a:lnTo>
                  <a:lnTo>
                    <a:pt x="10557160" y="0"/>
                  </a:lnTo>
                  <a:lnTo>
                    <a:pt x="10557160" y="727224"/>
                  </a:lnTo>
                  <a:close/>
                </a:path>
              </a:pathLst>
            </a:custGeom>
            <a:solidFill>
              <a:srgbClr val="D0D0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602136D5-4922-42A2-A1B8-CC7A0F457C4E}"/>
                </a:ext>
              </a:extLst>
            </p:cNvPr>
            <p:cNvSpPr/>
            <p:nvPr/>
          </p:nvSpPr>
          <p:spPr>
            <a:xfrm rot="10800000">
              <a:off x="10557162" y="4520046"/>
              <a:ext cx="1634838" cy="727224"/>
            </a:xfrm>
            <a:custGeom>
              <a:avLst/>
              <a:gdLst>
                <a:gd name="connsiteX0" fmla="*/ 1209078 w 1634838"/>
                <a:gd name="connsiteY0" fmla="*/ 727224 h 727224"/>
                <a:gd name="connsiteX1" fmla="*/ 0 w 1634838"/>
                <a:gd name="connsiteY1" fmla="*/ 727224 h 727224"/>
                <a:gd name="connsiteX2" fmla="*/ 0 w 1634838"/>
                <a:gd name="connsiteY2" fmla="*/ 0 h 727224"/>
                <a:gd name="connsiteX3" fmla="*/ 1634838 w 1634838"/>
                <a:gd name="connsiteY3" fmla="*/ 0 h 727224"/>
                <a:gd name="connsiteX4" fmla="*/ 1209078 w 1634838"/>
                <a:gd name="connsiteY4" fmla="*/ 727224 h 727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4838" h="727224">
                  <a:moveTo>
                    <a:pt x="1209078" y="727224"/>
                  </a:moveTo>
                  <a:lnTo>
                    <a:pt x="0" y="727224"/>
                  </a:lnTo>
                  <a:lnTo>
                    <a:pt x="0" y="0"/>
                  </a:lnTo>
                  <a:lnTo>
                    <a:pt x="1634838" y="0"/>
                  </a:lnTo>
                  <a:lnTo>
                    <a:pt x="1209078" y="727224"/>
                  </a:lnTo>
                  <a:close/>
                </a:path>
              </a:pathLst>
            </a:custGeom>
            <a:solidFill>
              <a:srgbClr val="D0D0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0" name="Picture 9">
            <a:extLst>
              <a:ext uri="{FF2B5EF4-FFF2-40B4-BE49-F238E27FC236}">
                <a16:creationId xmlns:a16="http://schemas.microsoft.com/office/drawing/2014/main" id="{270F7AC2-3323-457E-B2E5-A7325C22CAA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540195" y="5541565"/>
            <a:ext cx="2033360" cy="984937"/>
          </a:xfrm>
          <a:prstGeom prst="rect">
            <a:avLst/>
          </a:prstGeom>
        </p:spPr>
      </p:pic>
      <p:sp>
        <p:nvSpPr>
          <p:cNvPr id="15" name="Text Placeholder 14">
            <a:extLst>
              <a:ext uri="{FF2B5EF4-FFF2-40B4-BE49-F238E27FC236}">
                <a16:creationId xmlns:a16="http://schemas.microsoft.com/office/drawing/2014/main" id="{6B4CB460-969F-49C5-89E0-A89738AB3353}"/>
              </a:ext>
            </a:extLst>
          </p:cNvPr>
          <p:cNvSpPr>
            <a:spLocks noGrp="1"/>
          </p:cNvSpPr>
          <p:nvPr>
            <p:ph type="body" sz="quarter" idx="13"/>
          </p:nvPr>
        </p:nvSpPr>
        <p:spPr>
          <a:xfrm>
            <a:off x="627063" y="5453063"/>
            <a:ext cx="8421072" cy="719137"/>
          </a:xfrm>
        </p:spPr>
        <p:txBody>
          <a:bodyPr lIns="0" tIns="0" rIns="0" bIns="91440">
            <a:noAutofit/>
          </a:bodyPr>
          <a:lstStyle>
            <a:lvl1pPr marL="0" indent="0">
              <a:spcBef>
                <a:spcPts val="0"/>
              </a:spcBef>
              <a:buNone/>
              <a:defRPr sz="2000" b="1">
                <a:latin typeface="+mj-lt"/>
              </a:defRPr>
            </a:lvl1pPr>
            <a:lvl2pPr marL="0" indent="0">
              <a:spcBef>
                <a:spcPts val="0"/>
              </a:spcBef>
              <a:buNone/>
              <a:defRPr sz="1800" i="1">
                <a:latin typeface="+mj-lt"/>
              </a:defRPr>
            </a:lvl2pPr>
            <a:lvl3pPr marL="914400" indent="0">
              <a:spcBef>
                <a:spcPts val="0"/>
              </a:spcBef>
              <a:buNone/>
              <a:defRPr sz="1800" i="1">
                <a:latin typeface="+mj-lt"/>
              </a:defRPr>
            </a:lvl3pPr>
            <a:lvl4pPr marL="1371600" indent="0">
              <a:spcBef>
                <a:spcPts val="0"/>
              </a:spcBef>
              <a:buNone/>
              <a:defRPr sz="1800" i="1">
                <a:latin typeface="+mj-lt"/>
              </a:defRPr>
            </a:lvl4pPr>
            <a:lvl5pPr marL="1828800" indent="0">
              <a:spcBef>
                <a:spcPts val="0"/>
              </a:spcBef>
              <a:buNone/>
              <a:defRPr sz="1800" i="1">
                <a:latin typeface="+mj-lt"/>
              </a:defRPr>
            </a:lvl5pPr>
          </a:lstStyle>
          <a:p>
            <a:pPr lvl="0"/>
            <a:r>
              <a:rPr lang="en-US" dirty="0"/>
              <a:t>Click to edit Master text styles</a:t>
            </a:r>
          </a:p>
          <a:p>
            <a:pPr lvl="1"/>
            <a:r>
              <a:rPr lang="en-US" dirty="0"/>
              <a:t>Second level</a:t>
            </a:r>
          </a:p>
        </p:txBody>
      </p:sp>
      <p:sp>
        <p:nvSpPr>
          <p:cNvPr id="17" name="Content Placeholder 16">
            <a:extLst>
              <a:ext uri="{FF2B5EF4-FFF2-40B4-BE49-F238E27FC236}">
                <a16:creationId xmlns:a16="http://schemas.microsoft.com/office/drawing/2014/main" id="{04003E22-DD1F-48E9-B7D9-1161926DEF45}"/>
              </a:ext>
            </a:extLst>
          </p:cNvPr>
          <p:cNvSpPr>
            <a:spLocks noGrp="1"/>
          </p:cNvSpPr>
          <p:nvPr>
            <p:ph sz="quarter" idx="14"/>
          </p:nvPr>
        </p:nvSpPr>
        <p:spPr>
          <a:xfrm>
            <a:off x="627063" y="6326854"/>
            <a:ext cx="4166163" cy="394621"/>
          </a:xfrm>
        </p:spPr>
        <p:txBody>
          <a:bodyPr lIns="0" tIns="0" rIns="0" bIns="0">
            <a:noAutofit/>
          </a:bodyPr>
          <a:lstStyle>
            <a:lvl1pPr marL="0" indent="0">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Click to edit Master text styles</a:t>
            </a:r>
          </a:p>
        </p:txBody>
      </p:sp>
    </p:spTree>
    <p:extLst>
      <p:ext uri="{BB962C8B-B14F-4D97-AF65-F5344CB8AC3E}">
        <p14:creationId xmlns:p14="http://schemas.microsoft.com/office/powerpoint/2010/main" val="31671028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4" orient="horz" pos="2067">
          <p15:clr>
            <a:srgbClr val="FBAE40"/>
          </p15:clr>
        </p15:guide>
        <p15:guide id="5" orient="horz" pos="233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2B43EB0-F41E-434D-B949-D8CDDB38467F}"/>
              </a:ext>
            </a:extLst>
          </p:cNvPr>
          <p:cNvSpPr/>
          <p:nvPr userDrawn="1"/>
        </p:nvSpPr>
        <p:spPr>
          <a:xfrm>
            <a:off x="0" y="0"/>
            <a:ext cx="12192000" cy="52472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2">
            <a:extLst>
              <a:ext uri="{FF2B5EF4-FFF2-40B4-BE49-F238E27FC236}">
                <a16:creationId xmlns:a16="http://schemas.microsoft.com/office/drawing/2014/main" id="{C50EE29F-F739-44DE-9D16-2AC7FD231558}"/>
              </a:ext>
            </a:extLst>
          </p:cNvPr>
          <p:cNvSpPr>
            <a:spLocks noGrp="1"/>
          </p:cNvSpPr>
          <p:nvPr>
            <p:ph type="pic" sz="quarter" idx="15"/>
          </p:nvPr>
        </p:nvSpPr>
        <p:spPr>
          <a:xfrm>
            <a:off x="6096000" y="0"/>
            <a:ext cx="6096000" cy="5246688"/>
          </a:xfrm>
          <a:solidFill>
            <a:schemeClr val="bg1">
              <a:lumMod val="65000"/>
            </a:schemeClr>
          </a:solidFill>
        </p:spPr>
        <p:txBody>
          <a:bodyPr anchor="ctr"/>
          <a:lstStyle>
            <a:lvl1pPr algn="ctr">
              <a:defRPr>
                <a:solidFill>
                  <a:schemeClr val="bg1"/>
                </a:solidFill>
                <a:latin typeface="+mj-lt"/>
              </a:defRPr>
            </a:lvl1pPr>
          </a:lstStyle>
          <a:p>
            <a:endParaRPr lang="en-US" dirty="0"/>
          </a:p>
        </p:txBody>
      </p:sp>
      <p:sp>
        <p:nvSpPr>
          <p:cNvPr id="2" name="Title 1">
            <a:extLst>
              <a:ext uri="{FF2B5EF4-FFF2-40B4-BE49-F238E27FC236}">
                <a16:creationId xmlns:a16="http://schemas.microsoft.com/office/drawing/2014/main" id="{E7C585A2-0490-4450-B037-A22B18789379}"/>
              </a:ext>
            </a:extLst>
          </p:cNvPr>
          <p:cNvSpPr>
            <a:spLocks noGrp="1"/>
          </p:cNvSpPr>
          <p:nvPr>
            <p:ph type="ctrTitle"/>
          </p:nvPr>
        </p:nvSpPr>
        <p:spPr>
          <a:xfrm>
            <a:off x="627063" y="1556085"/>
            <a:ext cx="5308515" cy="1850506"/>
          </a:xfrm>
        </p:spPr>
        <p:txBody>
          <a:bodyPr lIns="0" tIns="0" rIns="0" bIns="0" anchor="b">
            <a:normAutofit/>
          </a:bodyPr>
          <a:lstStyle>
            <a:lvl1pPr algn="l">
              <a:lnSpc>
                <a:spcPct val="90000"/>
              </a:lnSpc>
              <a:defRPr sz="4000" b="1">
                <a:solidFill>
                  <a:srgbClr val="ED8B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B9752678-3BD8-4A49-A021-F97DB6338E82}"/>
              </a:ext>
            </a:extLst>
          </p:cNvPr>
          <p:cNvSpPr>
            <a:spLocks noGrp="1"/>
          </p:cNvSpPr>
          <p:nvPr>
            <p:ph type="subTitle" idx="1"/>
          </p:nvPr>
        </p:nvSpPr>
        <p:spPr>
          <a:xfrm>
            <a:off x="627063" y="3413772"/>
            <a:ext cx="5308515" cy="949681"/>
          </a:xfrm>
        </p:spPr>
        <p:txBody>
          <a:bodyPr lIns="0" tIns="0" rIns="0" bIns="0">
            <a:normAutofit/>
          </a:bodyPr>
          <a:lstStyle>
            <a:lvl1pPr marL="0" indent="0" algn="l">
              <a:spcBef>
                <a:spcPts val="0"/>
              </a:spcBef>
              <a:buNone/>
              <a:defRPr sz="28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3AD5DCB2-45B8-454D-BF65-B1F46962A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D0D795-E3B5-4324-ACB6-9AF854056CE6}"/>
              </a:ext>
            </a:extLst>
          </p:cNvPr>
          <p:cNvSpPr>
            <a:spLocks noGrp="1"/>
          </p:cNvSpPr>
          <p:nvPr>
            <p:ph type="sldNum" sz="quarter" idx="12"/>
          </p:nvPr>
        </p:nvSpPr>
        <p:spPr/>
        <p:txBody>
          <a:bodyPr/>
          <a:lstStyle/>
          <a:p>
            <a:fld id="{7783EEA8-8FFA-40B0-9CA2-B650207154BC}" type="slidenum">
              <a:rPr lang="en-US" smtClean="0"/>
              <a:t>‹#›</a:t>
            </a:fld>
            <a:endParaRPr lang="en-US"/>
          </a:p>
        </p:txBody>
      </p:sp>
      <p:grpSp>
        <p:nvGrpSpPr>
          <p:cNvPr id="7" name="Group 6">
            <a:extLst>
              <a:ext uri="{FF2B5EF4-FFF2-40B4-BE49-F238E27FC236}">
                <a16:creationId xmlns:a16="http://schemas.microsoft.com/office/drawing/2014/main" id="{2C0C56C9-18AB-45A6-8327-801CD6FA66D1}"/>
              </a:ext>
            </a:extLst>
          </p:cNvPr>
          <p:cNvGrpSpPr/>
          <p:nvPr userDrawn="1"/>
        </p:nvGrpSpPr>
        <p:grpSpPr>
          <a:xfrm>
            <a:off x="0" y="4520046"/>
            <a:ext cx="12192000" cy="727224"/>
            <a:chOff x="0" y="4520046"/>
            <a:chExt cx="12192000" cy="727224"/>
          </a:xfrm>
        </p:grpSpPr>
        <p:sp>
          <p:nvSpPr>
            <p:cNvPr id="8" name="Freeform: Shape 7">
              <a:extLst>
                <a:ext uri="{FF2B5EF4-FFF2-40B4-BE49-F238E27FC236}">
                  <a16:creationId xmlns:a16="http://schemas.microsoft.com/office/drawing/2014/main" id="{3D24BD58-9D6E-4301-9811-ADCFBB5DFE8E}"/>
                </a:ext>
              </a:extLst>
            </p:cNvPr>
            <p:cNvSpPr/>
            <p:nvPr/>
          </p:nvSpPr>
          <p:spPr>
            <a:xfrm rot="10800000">
              <a:off x="0" y="4520046"/>
              <a:ext cx="10557160" cy="727224"/>
            </a:xfrm>
            <a:custGeom>
              <a:avLst/>
              <a:gdLst>
                <a:gd name="connsiteX0" fmla="*/ 10557160 w 10557160"/>
                <a:gd name="connsiteY0" fmla="*/ 727224 h 727224"/>
                <a:gd name="connsiteX1" fmla="*/ 425760 w 10557160"/>
                <a:gd name="connsiteY1" fmla="*/ 727224 h 727224"/>
                <a:gd name="connsiteX2" fmla="*/ 0 w 10557160"/>
                <a:gd name="connsiteY2" fmla="*/ 0 h 727224"/>
                <a:gd name="connsiteX3" fmla="*/ 10557160 w 10557160"/>
                <a:gd name="connsiteY3" fmla="*/ 0 h 727224"/>
                <a:gd name="connsiteX4" fmla="*/ 10557160 w 10557160"/>
                <a:gd name="connsiteY4" fmla="*/ 727224 h 727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7160" h="727224">
                  <a:moveTo>
                    <a:pt x="10557160" y="727224"/>
                  </a:moveTo>
                  <a:lnTo>
                    <a:pt x="425760" y="727224"/>
                  </a:lnTo>
                  <a:lnTo>
                    <a:pt x="0" y="0"/>
                  </a:lnTo>
                  <a:lnTo>
                    <a:pt x="10557160" y="0"/>
                  </a:lnTo>
                  <a:lnTo>
                    <a:pt x="10557160" y="727224"/>
                  </a:lnTo>
                  <a:close/>
                </a:path>
              </a:pathLst>
            </a:custGeom>
            <a:solidFill>
              <a:srgbClr val="D0D0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602136D5-4922-42A2-A1B8-CC7A0F457C4E}"/>
                </a:ext>
              </a:extLst>
            </p:cNvPr>
            <p:cNvSpPr/>
            <p:nvPr/>
          </p:nvSpPr>
          <p:spPr>
            <a:xfrm rot="10800000">
              <a:off x="10557162" y="4520046"/>
              <a:ext cx="1634838" cy="727224"/>
            </a:xfrm>
            <a:custGeom>
              <a:avLst/>
              <a:gdLst>
                <a:gd name="connsiteX0" fmla="*/ 1209078 w 1634838"/>
                <a:gd name="connsiteY0" fmla="*/ 727224 h 727224"/>
                <a:gd name="connsiteX1" fmla="*/ 0 w 1634838"/>
                <a:gd name="connsiteY1" fmla="*/ 727224 h 727224"/>
                <a:gd name="connsiteX2" fmla="*/ 0 w 1634838"/>
                <a:gd name="connsiteY2" fmla="*/ 0 h 727224"/>
                <a:gd name="connsiteX3" fmla="*/ 1634838 w 1634838"/>
                <a:gd name="connsiteY3" fmla="*/ 0 h 727224"/>
                <a:gd name="connsiteX4" fmla="*/ 1209078 w 1634838"/>
                <a:gd name="connsiteY4" fmla="*/ 727224 h 727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4838" h="727224">
                  <a:moveTo>
                    <a:pt x="1209078" y="727224"/>
                  </a:moveTo>
                  <a:lnTo>
                    <a:pt x="0" y="727224"/>
                  </a:lnTo>
                  <a:lnTo>
                    <a:pt x="0" y="0"/>
                  </a:lnTo>
                  <a:lnTo>
                    <a:pt x="1634838" y="0"/>
                  </a:lnTo>
                  <a:lnTo>
                    <a:pt x="1209078" y="727224"/>
                  </a:lnTo>
                  <a:close/>
                </a:path>
              </a:pathLst>
            </a:custGeom>
            <a:solidFill>
              <a:srgbClr val="D0D0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0" name="Picture 9">
            <a:extLst>
              <a:ext uri="{FF2B5EF4-FFF2-40B4-BE49-F238E27FC236}">
                <a16:creationId xmlns:a16="http://schemas.microsoft.com/office/drawing/2014/main" id="{270F7AC2-3323-457E-B2E5-A7325C22CAA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540195" y="5541565"/>
            <a:ext cx="2033360" cy="984937"/>
          </a:xfrm>
          <a:prstGeom prst="rect">
            <a:avLst/>
          </a:prstGeom>
        </p:spPr>
      </p:pic>
      <p:sp>
        <p:nvSpPr>
          <p:cNvPr id="15" name="Text Placeholder 14">
            <a:extLst>
              <a:ext uri="{FF2B5EF4-FFF2-40B4-BE49-F238E27FC236}">
                <a16:creationId xmlns:a16="http://schemas.microsoft.com/office/drawing/2014/main" id="{6B4CB460-969F-49C5-89E0-A89738AB3353}"/>
              </a:ext>
            </a:extLst>
          </p:cNvPr>
          <p:cNvSpPr>
            <a:spLocks noGrp="1"/>
          </p:cNvSpPr>
          <p:nvPr>
            <p:ph type="body" sz="quarter" idx="13"/>
          </p:nvPr>
        </p:nvSpPr>
        <p:spPr>
          <a:xfrm>
            <a:off x="627063" y="5453063"/>
            <a:ext cx="8421072" cy="719137"/>
          </a:xfrm>
        </p:spPr>
        <p:txBody>
          <a:bodyPr lIns="0" tIns="0" rIns="0" bIns="91440">
            <a:noAutofit/>
          </a:bodyPr>
          <a:lstStyle>
            <a:lvl1pPr marL="0" indent="0">
              <a:spcBef>
                <a:spcPts val="0"/>
              </a:spcBef>
              <a:buNone/>
              <a:defRPr sz="2000" b="1">
                <a:latin typeface="+mj-lt"/>
              </a:defRPr>
            </a:lvl1pPr>
            <a:lvl2pPr marL="0" indent="0">
              <a:spcBef>
                <a:spcPts val="0"/>
              </a:spcBef>
              <a:buNone/>
              <a:defRPr sz="1800" i="1">
                <a:latin typeface="+mj-lt"/>
              </a:defRPr>
            </a:lvl2pPr>
            <a:lvl3pPr marL="914400" indent="0">
              <a:spcBef>
                <a:spcPts val="0"/>
              </a:spcBef>
              <a:buNone/>
              <a:defRPr sz="1800" i="1">
                <a:latin typeface="+mj-lt"/>
              </a:defRPr>
            </a:lvl3pPr>
            <a:lvl4pPr marL="1371600" indent="0">
              <a:spcBef>
                <a:spcPts val="0"/>
              </a:spcBef>
              <a:buNone/>
              <a:defRPr sz="1800" i="1">
                <a:latin typeface="+mj-lt"/>
              </a:defRPr>
            </a:lvl4pPr>
            <a:lvl5pPr marL="1828800" indent="0">
              <a:spcBef>
                <a:spcPts val="0"/>
              </a:spcBef>
              <a:buNone/>
              <a:defRPr sz="1800" i="1">
                <a:latin typeface="+mj-lt"/>
              </a:defRPr>
            </a:lvl5pPr>
          </a:lstStyle>
          <a:p>
            <a:pPr lvl="0"/>
            <a:r>
              <a:rPr lang="en-US" dirty="0"/>
              <a:t>Click to edit Master text styles</a:t>
            </a:r>
          </a:p>
          <a:p>
            <a:pPr lvl="1"/>
            <a:r>
              <a:rPr lang="en-US" dirty="0"/>
              <a:t>Second level</a:t>
            </a:r>
          </a:p>
        </p:txBody>
      </p:sp>
      <p:sp>
        <p:nvSpPr>
          <p:cNvPr id="17" name="Content Placeholder 16">
            <a:extLst>
              <a:ext uri="{FF2B5EF4-FFF2-40B4-BE49-F238E27FC236}">
                <a16:creationId xmlns:a16="http://schemas.microsoft.com/office/drawing/2014/main" id="{04003E22-DD1F-48E9-B7D9-1161926DEF45}"/>
              </a:ext>
            </a:extLst>
          </p:cNvPr>
          <p:cNvSpPr>
            <a:spLocks noGrp="1"/>
          </p:cNvSpPr>
          <p:nvPr>
            <p:ph sz="quarter" idx="14"/>
          </p:nvPr>
        </p:nvSpPr>
        <p:spPr>
          <a:xfrm>
            <a:off x="627063" y="6326854"/>
            <a:ext cx="4166163" cy="394621"/>
          </a:xfrm>
        </p:spPr>
        <p:txBody>
          <a:bodyPr lIns="0" tIns="0" rIns="0" bIns="0">
            <a:noAutofit/>
          </a:bodyPr>
          <a:lstStyle>
            <a:lvl1pPr marL="0" indent="0">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Click to edit Master text styles</a:t>
            </a:r>
          </a:p>
        </p:txBody>
      </p:sp>
    </p:spTree>
    <p:extLst>
      <p:ext uri="{BB962C8B-B14F-4D97-AF65-F5344CB8AC3E}">
        <p14:creationId xmlns:p14="http://schemas.microsoft.com/office/powerpoint/2010/main" val="26998795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4" orient="horz" pos="2067">
          <p15:clr>
            <a:srgbClr val="FBAE40"/>
          </p15:clr>
        </p15:guide>
        <p15:guide id="5" orient="horz" pos="233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50EE29F-F739-44DE-9D16-2AC7FD231558}"/>
              </a:ext>
            </a:extLst>
          </p:cNvPr>
          <p:cNvSpPr>
            <a:spLocks noGrp="1"/>
          </p:cNvSpPr>
          <p:nvPr>
            <p:ph type="pic" sz="quarter" idx="15"/>
          </p:nvPr>
        </p:nvSpPr>
        <p:spPr>
          <a:xfrm>
            <a:off x="0" y="0"/>
            <a:ext cx="12192000" cy="5246688"/>
          </a:xfrm>
          <a:solidFill>
            <a:schemeClr val="bg1">
              <a:lumMod val="65000"/>
            </a:schemeClr>
          </a:solidFill>
        </p:spPr>
        <p:txBody>
          <a:bodyPr anchor="ctr"/>
          <a:lstStyle>
            <a:lvl1pPr algn="ctr">
              <a:defRPr>
                <a:solidFill>
                  <a:schemeClr val="bg1"/>
                </a:solidFill>
                <a:latin typeface="+mj-lt"/>
              </a:defRPr>
            </a:lvl1pPr>
          </a:lstStyle>
          <a:p>
            <a:endParaRPr lang="en-US" dirty="0"/>
          </a:p>
        </p:txBody>
      </p:sp>
      <p:sp>
        <p:nvSpPr>
          <p:cNvPr id="2" name="Title 1">
            <a:extLst>
              <a:ext uri="{FF2B5EF4-FFF2-40B4-BE49-F238E27FC236}">
                <a16:creationId xmlns:a16="http://schemas.microsoft.com/office/drawing/2014/main" id="{E7C585A2-0490-4450-B037-A22B18789379}"/>
              </a:ext>
            </a:extLst>
          </p:cNvPr>
          <p:cNvSpPr>
            <a:spLocks noGrp="1"/>
          </p:cNvSpPr>
          <p:nvPr>
            <p:ph type="ctrTitle"/>
          </p:nvPr>
        </p:nvSpPr>
        <p:spPr>
          <a:xfrm>
            <a:off x="627064" y="2181725"/>
            <a:ext cx="5468936" cy="1224865"/>
          </a:xfrm>
        </p:spPr>
        <p:txBody>
          <a:bodyPr lIns="0" tIns="0" rIns="0" bIns="0" anchor="b">
            <a:normAutofit/>
          </a:bodyPr>
          <a:lstStyle>
            <a:lvl1pPr algn="l">
              <a:lnSpc>
                <a:spcPct val="90000"/>
              </a:lnSpc>
              <a:defRPr sz="4000" b="1">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B9752678-3BD8-4A49-A021-F97DB6338E82}"/>
              </a:ext>
            </a:extLst>
          </p:cNvPr>
          <p:cNvSpPr>
            <a:spLocks noGrp="1"/>
          </p:cNvSpPr>
          <p:nvPr>
            <p:ph type="subTitle" idx="1"/>
          </p:nvPr>
        </p:nvSpPr>
        <p:spPr>
          <a:xfrm>
            <a:off x="627064" y="3413772"/>
            <a:ext cx="5468936" cy="949681"/>
          </a:xfrm>
        </p:spPr>
        <p:txBody>
          <a:bodyPr lIns="0" tIns="0" rIns="0" bIns="0">
            <a:normAutofit/>
          </a:bodyPr>
          <a:lstStyle>
            <a:lvl1pPr marL="0" indent="0" algn="l">
              <a:spcBef>
                <a:spcPts val="0"/>
              </a:spcBef>
              <a:buNone/>
              <a:defRPr sz="28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3AD5DCB2-45B8-454D-BF65-B1F46962A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D0D795-E3B5-4324-ACB6-9AF854056CE6}"/>
              </a:ext>
            </a:extLst>
          </p:cNvPr>
          <p:cNvSpPr>
            <a:spLocks noGrp="1"/>
          </p:cNvSpPr>
          <p:nvPr>
            <p:ph type="sldNum" sz="quarter" idx="12"/>
          </p:nvPr>
        </p:nvSpPr>
        <p:spPr/>
        <p:txBody>
          <a:bodyPr/>
          <a:lstStyle/>
          <a:p>
            <a:fld id="{7783EEA8-8FFA-40B0-9CA2-B650207154BC}" type="slidenum">
              <a:rPr lang="en-US" smtClean="0"/>
              <a:t>‹#›</a:t>
            </a:fld>
            <a:endParaRPr lang="en-US"/>
          </a:p>
        </p:txBody>
      </p:sp>
      <p:grpSp>
        <p:nvGrpSpPr>
          <p:cNvPr id="7" name="Group 6">
            <a:extLst>
              <a:ext uri="{FF2B5EF4-FFF2-40B4-BE49-F238E27FC236}">
                <a16:creationId xmlns:a16="http://schemas.microsoft.com/office/drawing/2014/main" id="{2C0C56C9-18AB-45A6-8327-801CD6FA66D1}"/>
              </a:ext>
            </a:extLst>
          </p:cNvPr>
          <p:cNvGrpSpPr/>
          <p:nvPr userDrawn="1"/>
        </p:nvGrpSpPr>
        <p:grpSpPr>
          <a:xfrm>
            <a:off x="0" y="4520046"/>
            <a:ext cx="12192000" cy="727224"/>
            <a:chOff x="0" y="4520046"/>
            <a:chExt cx="12192000" cy="727224"/>
          </a:xfrm>
        </p:grpSpPr>
        <p:sp>
          <p:nvSpPr>
            <p:cNvPr id="8" name="Freeform: Shape 7">
              <a:extLst>
                <a:ext uri="{FF2B5EF4-FFF2-40B4-BE49-F238E27FC236}">
                  <a16:creationId xmlns:a16="http://schemas.microsoft.com/office/drawing/2014/main" id="{3D24BD58-9D6E-4301-9811-ADCFBB5DFE8E}"/>
                </a:ext>
              </a:extLst>
            </p:cNvPr>
            <p:cNvSpPr/>
            <p:nvPr/>
          </p:nvSpPr>
          <p:spPr>
            <a:xfrm rot="10800000">
              <a:off x="0" y="4520046"/>
              <a:ext cx="10557160" cy="727224"/>
            </a:xfrm>
            <a:custGeom>
              <a:avLst/>
              <a:gdLst>
                <a:gd name="connsiteX0" fmla="*/ 10557160 w 10557160"/>
                <a:gd name="connsiteY0" fmla="*/ 727224 h 727224"/>
                <a:gd name="connsiteX1" fmla="*/ 425760 w 10557160"/>
                <a:gd name="connsiteY1" fmla="*/ 727224 h 727224"/>
                <a:gd name="connsiteX2" fmla="*/ 0 w 10557160"/>
                <a:gd name="connsiteY2" fmla="*/ 0 h 727224"/>
                <a:gd name="connsiteX3" fmla="*/ 10557160 w 10557160"/>
                <a:gd name="connsiteY3" fmla="*/ 0 h 727224"/>
                <a:gd name="connsiteX4" fmla="*/ 10557160 w 10557160"/>
                <a:gd name="connsiteY4" fmla="*/ 727224 h 727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7160" h="727224">
                  <a:moveTo>
                    <a:pt x="10557160" y="727224"/>
                  </a:moveTo>
                  <a:lnTo>
                    <a:pt x="425760" y="727224"/>
                  </a:lnTo>
                  <a:lnTo>
                    <a:pt x="0" y="0"/>
                  </a:lnTo>
                  <a:lnTo>
                    <a:pt x="10557160" y="0"/>
                  </a:lnTo>
                  <a:lnTo>
                    <a:pt x="10557160" y="727224"/>
                  </a:lnTo>
                  <a:close/>
                </a:path>
              </a:pathLst>
            </a:custGeom>
            <a:solidFill>
              <a:srgbClr val="D0D0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602136D5-4922-42A2-A1B8-CC7A0F457C4E}"/>
                </a:ext>
              </a:extLst>
            </p:cNvPr>
            <p:cNvSpPr/>
            <p:nvPr/>
          </p:nvSpPr>
          <p:spPr>
            <a:xfrm rot="10800000">
              <a:off x="10557162" y="4520046"/>
              <a:ext cx="1634838" cy="727224"/>
            </a:xfrm>
            <a:custGeom>
              <a:avLst/>
              <a:gdLst>
                <a:gd name="connsiteX0" fmla="*/ 1209078 w 1634838"/>
                <a:gd name="connsiteY0" fmla="*/ 727224 h 727224"/>
                <a:gd name="connsiteX1" fmla="*/ 0 w 1634838"/>
                <a:gd name="connsiteY1" fmla="*/ 727224 h 727224"/>
                <a:gd name="connsiteX2" fmla="*/ 0 w 1634838"/>
                <a:gd name="connsiteY2" fmla="*/ 0 h 727224"/>
                <a:gd name="connsiteX3" fmla="*/ 1634838 w 1634838"/>
                <a:gd name="connsiteY3" fmla="*/ 0 h 727224"/>
                <a:gd name="connsiteX4" fmla="*/ 1209078 w 1634838"/>
                <a:gd name="connsiteY4" fmla="*/ 727224 h 727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4838" h="727224">
                  <a:moveTo>
                    <a:pt x="1209078" y="727224"/>
                  </a:moveTo>
                  <a:lnTo>
                    <a:pt x="0" y="727224"/>
                  </a:lnTo>
                  <a:lnTo>
                    <a:pt x="0" y="0"/>
                  </a:lnTo>
                  <a:lnTo>
                    <a:pt x="1634838" y="0"/>
                  </a:lnTo>
                  <a:lnTo>
                    <a:pt x="1209078" y="727224"/>
                  </a:lnTo>
                  <a:close/>
                </a:path>
              </a:pathLst>
            </a:custGeom>
            <a:solidFill>
              <a:srgbClr val="D0D0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0" name="Picture 9">
            <a:extLst>
              <a:ext uri="{FF2B5EF4-FFF2-40B4-BE49-F238E27FC236}">
                <a16:creationId xmlns:a16="http://schemas.microsoft.com/office/drawing/2014/main" id="{270F7AC2-3323-457E-B2E5-A7325C22CAA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540195" y="5541565"/>
            <a:ext cx="2033360" cy="984937"/>
          </a:xfrm>
          <a:prstGeom prst="rect">
            <a:avLst/>
          </a:prstGeom>
        </p:spPr>
      </p:pic>
      <p:sp>
        <p:nvSpPr>
          <p:cNvPr id="15" name="Text Placeholder 14">
            <a:extLst>
              <a:ext uri="{FF2B5EF4-FFF2-40B4-BE49-F238E27FC236}">
                <a16:creationId xmlns:a16="http://schemas.microsoft.com/office/drawing/2014/main" id="{6B4CB460-969F-49C5-89E0-A89738AB3353}"/>
              </a:ext>
            </a:extLst>
          </p:cNvPr>
          <p:cNvSpPr>
            <a:spLocks noGrp="1"/>
          </p:cNvSpPr>
          <p:nvPr>
            <p:ph type="body" sz="quarter" idx="13"/>
          </p:nvPr>
        </p:nvSpPr>
        <p:spPr>
          <a:xfrm>
            <a:off x="627063" y="5453063"/>
            <a:ext cx="8421072" cy="719137"/>
          </a:xfrm>
        </p:spPr>
        <p:txBody>
          <a:bodyPr lIns="0" tIns="0" rIns="0" bIns="91440">
            <a:noAutofit/>
          </a:bodyPr>
          <a:lstStyle>
            <a:lvl1pPr marL="0" indent="0">
              <a:spcBef>
                <a:spcPts val="0"/>
              </a:spcBef>
              <a:buNone/>
              <a:defRPr sz="2000" b="1">
                <a:latin typeface="+mj-lt"/>
              </a:defRPr>
            </a:lvl1pPr>
            <a:lvl2pPr marL="0" indent="0">
              <a:spcBef>
                <a:spcPts val="0"/>
              </a:spcBef>
              <a:buNone/>
              <a:defRPr sz="1800" i="1">
                <a:latin typeface="+mj-lt"/>
              </a:defRPr>
            </a:lvl2pPr>
            <a:lvl3pPr marL="914400" indent="0">
              <a:spcBef>
                <a:spcPts val="0"/>
              </a:spcBef>
              <a:buNone/>
              <a:defRPr sz="1800" i="1">
                <a:latin typeface="+mj-lt"/>
              </a:defRPr>
            </a:lvl3pPr>
            <a:lvl4pPr marL="1371600" indent="0">
              <a:spcBef>
                <a:spcPts val="0"/>
              </a:spcBef>
              <a:buNone/>
              <a:defRPr sz="1800" i="1">
                <a:latin typeface="+mj-lt"/>
              </a:defRPr>
            </a:lvl4pPr>
            <a:lvl5pPr marL="1828800" indent="0">
              <a:spcBef>
                <a:spcPts val="0"/>
              </a:spcBef>
              <a:buNone/>
              <a:defRPr sz="1800" i="1">
                <a:latin typeface="+mj-lt"/>
              </a:defRPr>
            </a:lvl5pPr>
          </a:lstStyle>
          <a:p>
            <a:pPr lvl="0"/>
            <a:r>
              <a:rPr lang="en-US" dirty="0"/>
              <a:t>Click to edit Master text styles</a:t>
            </a:r>
          </a:p>
          <a:p>
            <a:pPr lvl="1"/>
            <a:r>
              <a:rPr lang="en-US" dirty="0"/>
              <a:t>Second level</a:t>
            </a:r>
          </a:p>
        </p:txBody>
      </p:sp>
      <p:sp>
        <p:nvSpPr>
          <p:cNvPr id="17" name="Content Placeholder 16">
            <a:extLst>
              <a:ext uri="{FF2B5EF4-FFF2-40B4-BE49-F238E27FC236}">
                <a16:creationId xmlns:a16="http://schemas.microsoft.com/office/drawing/2014/main" id="{04003E22-DD1F-48E9-B7D9-1161926DEF45}"/>
              </a:ext>
            </a:extLst>
          </p:cNvPr>
          <p:cNvSpPr>
            <a:spLocks noGrp="1"/>
          </p:cNvSpPr>
          <p:nvPr>
            <p:ph sz="quarter" idx="14"/>
          </p:nvPr>
        </p:nvSpPr>
        <p:spPr>
          <a:xfrm>
            <a:off x="627063" y="6326854"/>
            <a:ext cx="4166163" cy="394621"/>
          </a:xfrm>
        </p:spPr>
        <p:txBody>
          <a:bodyPr lIns="0" tIns="0" rIns="0" bIns="0">
            <a:noAutofit/>
          </a:bodyPr>
          <a:lstStyle>
            <a:lvl1pPr marL="0" indent="0">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Click to edit Master text styles</a:t>
            </a:r>
          </a:p>
        </p:txBody>
      </p:sp>
    </p:spTree>
    <p:extLst>
      <p:ext uri="{BB962C8B-B14F-4D97-AF65-F5344CB8AC3E}">
        <p14:creationId xmlns:p14="http://schemas.microsoft.com/office/powerpoint/2010/main" val="35860783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4" orient="horz" pos="2067">
          <p15:clr>
            <a:srgbClr val="FBAE40"/>
          </p15:clr>
        </p15:guide>
        <p15:guide id="5" orient="horz" pos="233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8B8DDE2-33B3-4A33-9B2D-123D7B554D44}"/>
              </a:ext>
            </a:extLst>
          </p:cNvPr>
          <p:cNvSpPr/>
          <p:nvPr userDrawn="1"/>
        </p:nvSpPr>
        <p:spPr>
          <a:xfrm>
            <a:off x="-1" y="6223457"/>
            <a:ext cx="847416" cy="641818"/>
          </a:xfrm>
          <a:custGeom>
            <a:avLst/>
            <a:gdLst>
              <a:gd name="connsiteX0" fmla="*/ 0 w 847416"/>
              <a:gd name="connsiteY0" fmla="*/ 0 h 641818"/>
              <a:gd name="connsiteX1" fmla="*/ 471658 w 847416"/>
              <a:gd name="connsiteY1" fmla="*/ 0 h 641818"/>
              <a:gd name="connsiteX2" fmla="*/ 847416 w 847416"/>
              <a:gd name="connsiteY2" fmla="*/ 641818 h 641818"/>
              <a:gd name="connsiteX3" fmla="*/ 0 w 847416"/>
              <a:gd name="connsiteY3" fmla="*/ 641818 h 641818"/>
              <a:gd name="connsiteX4" fmla="*/ 0 w 847416"/>
              <a:gd name="connsiteY4" fmla="*/ 0 h 6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416" h="641818">
                <a:moveTo>
                  <a:pt x="0" y="0"/>
                </a:moveTo>
                <a:lnTo>
                  <a:pt x="471658" y="0"/>
                </a:lnTo>
                <a:lnTo>
                  <a:pt x="847416" y="641818"/>
                </a:lnTo>
                <a:lnTo>
                  <a:pt x="0" y="641818"/>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CB7701C-D034-449A-AC19-3B0AA4943EB0}"/>
              </a:ext>
            </a:extLst>
          </p:cNvPr>
          <p:cNvSpPr/>
          <p:nvPr userDrawn="1"/>
        </p:nvSpPr>
        <p:spPr>
          <a:xfrm>
            <a:off x="847417" y="6223456"/>
            <a:ext cx="11344583" cy="641819"/>
          </a:xfrm>
          <a:custGeom>
            <a:avLst/>
            <a:gdLst>
              <a:gd name="connsiteX0" fmla="*/ 8989757 w 11344583"/>
              <a:gd name="connsiteY0" fmla="*/ 0 h 641819"/>
              <a:gd name="connsiteX1" fmla="*/ 11344583 w 11344583"/>
              <a:gd name="connsiteY1" fmla="*/ 0 h 641819"/>
              <a:gd name="connsiteX2" fmla="*/ 11344583 w 11344583"/>
              <a:gd name="connsiteY2" fmla="*/ 640080 h 641819"/>
              <a:gd name="connsiteX3" fmla="*/ 9317308 w 11344583"/>
              <a:gd name="connsiteY3" fmla="*/ 640080 h 641819"/>
              <a:gd name="connsiteX4" fmla="*/ 9317308 w 11344583"/>
              <a:gd name="connsiteY4" fmla="*/ 641819 h 641819"/>
              <a:gd name="connsiteX5" fmla="*/ 0 w 11344583"/>
              <a:gd name="connsiteY5" fmla="*/ 641819 h 641819"/>
              <a:gd name="connsiteX6" fmla="*/ 375758 w 11344583"/>
              <a:gd name="connsiteY6" fmla="*/ 1 h 641819"/>
              <a:gd name="connsiteX7" fmla="*/ 8989757 w 11344583"/>
              <a:gd name="connsiteY7" fmla="*/ 1 h 64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44583" h="641819">
                <a:moveTo>
                  <a:pt x="8989757" y="0"/>
                </a:moveTo>
                <a:lnTo>
                  <a:pt x="11344583" y="0"/>
                </a:lnTo>
                <a:lnTo>
                  <a:pt x="11344583" y="640080"/>
                </a:lnTo>
                <a:lnTo>
                  <a:pt x="9317308" y="640080"/>
                </a:lnTo>
                <a:lnTo>
                  <a:pt x="9317308" y="641819"/>
                </a:lnTo>
                <a:lnTo>
                  <a:pt x="0" y="641819"/>
                </a:lnTo>
                <a:lnTo>
                  <a:pt x="375758" y="1"/>
                </a:lnTo>
                <a:lnTo>
                  <a:pt x="8989757"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1E495C0-04F6-4EFF-B954-855CC415A239}"/>
              </a:ext>
            </a:extLst>
          </p:cNvPr>
          <p:cNvSpPr txBox="1"/>
          <p:nvPr userDrawn="1"/>
        </p:nvSpPr>
        <p:spPr>
          <a:xfrm>
            <a:off x="9468464" y="6223457"/>
            <a:ext cx="2263877" cy="634543"/>
          </a:xfrm>
          <a:prstGeom prst="rect">
            <a:avLst/>
          </a:prstGeom>
          <a:noFill/>
        </p:spPr>
        <p:txBody>
          <a:bodyPr wrap="square" lIns="0" tIns="0" rIns="0" bIns="0" rtlCol="0" anchor="ctr">
            <a:no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lang="en-US" sz="1000" b="0" spc="-10" baseline="0" dirty="0">
                <a:solidFill>
                  <a:schemeClr val="bg1"/>
                </a:solidFill>
                <a:latin typeface="+mj-lt"/>
              </a:rPr>
              <a:t>MD ANDERSON CANCER CENTER</a:t>
            </a:r>
          </a:p>
        </p:txBody>
      </p:sp>
      <p:sp>
        <p:nvSpPr>
          <p:cNvPr id="2" name="Title 1">
            <a:extLst>
              <a:ext uri="{FF2B5EF4-FFF2-40B4-BE49-F238E27FC236}">
                <a16:creationId xmlns:a16="http://schemas.microsoft.com/office/drawing/2014/main" id="{4FD3FE21-CF54-424F-AC66-117DD5A5B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4333B2-CBE0-4340-BBFD-41B862338F73}"/>
              </a:ext>
            </a:extLst>
          </p:cNvPr>
          <p:cNvSpPr>
            <a:spLocks noGrp="1"/>
          </p:cNvSpPr>
          <p:nvPr>
            <p:ph idx="1"/>
          </p:nvPr>
        </p:nvSpPr>
        <p:spPr>
          <a:xfrm>
            <a:off x="655092" y="1477927"/>
            <a:ext cx="11077248" cy="4646648"/>
          </a:xfrm>
        </p:spPr>
        <p:txBody>
          <a:bodyPr/>
          <a:lstStyle>
            <a:lvl2pPr>
              <a:buClr>
                <a:schemeClr val="accent1"/>
              </a:buClr>
              <a:defRPr/>
            </a:lvl2pPr>
            <a:lvl4pPr>
              <a:buClr>
                <a:schemeClr val="accent1"/>
              </a:buCl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a:extLst>
              <a:ext uri="{FF2B5EF4-FFF2-40B4-BE49-F238E27FC236}">
                <a16:creationId xmlns:a16="http://schemas.microsoft.com/office/drawing/2014/main" id="{1AB0467D-A985-4A8A-86CC-4ACFD840446B}"/>
              </a:ext>
            </a:extLst>
          </p:cNvPr>
          <p:cNvSpPr>
            <a:spLocks noGrp="1"/>
          </p:cNvSpPr>
          <p:nvPr>
            <p:ph type="sldNum" sz="quarter" idx="12"/>
          </p:nvPr>
        </p:nvSpPr>
        <p:spPr/>
        <p:txBody>
          <a:bodyPr/>
          <a:lstStyle/>
          <a:p>
            <a:fld id="{7783EEA8-8FFA-40B0-9CA2-B650207154BC}" type="slidenum">
              <a:rPr lang="en-US" smtClean="0"/>
              <a:t>‹#›</a:t>
            </a:fld>
            <a:endParaRPr lang="en-US"/>
          </a:p>
        </p:txBody>
      </p:sp>
    </p:spTree>
    <p:extLst>
      <p:ext uri="{BB962C8B-B14F-4D97-AF65-F5344CB8AC3E}">
        <p14:creationId xmlns:p14="http://schemas.microsoft.com/office/powerpoint/2010/main" val="78835212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82081-CF35-49F2-90D8-8ABA1CF0B969}"/>
              </a:ext>
            </a:extLst>
          </p:cNvPr>
          <p:cNvSpPr>
            <a:spLocks noGrp="1"/>
          </p:cNvSpPr>
          <p:nvPr>
            <p:ph type="title"/>
          </p:nvPr>
        </p:nvSpPr>
        <p:spPr>
          <a:xfrm>
            <a:off x="647700" y="385021"/>
            <a:ext cx="11091625" cy="85958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0892507-4154-4F94-A78D-408023831A77}"/>
              </a:ext>
            </a:extLst>
          </p:cNvPr>
          <p:cNvSpPr>
            <a:spLocks noGrp="1"/>
          </p:cNvSpPr>
          <p:nvPr>
            <p:ph sz="half" idx="1"/>
          </p:nvPr>
        </p:nvSpPr>
        <p:spPr>
          <a:xfrm>
            <a:off x="647700" y="1477962"/>
            <a:ext cx="5303520" cy="4646613"/>
          </a:xfrm>
        </p:spPr>
        <p:txBody>
          <a:bodyPr/>
          <a:lstStyle>
            <a:lvl1pPr>
              <a:defRPr>
                <a:solidFill>
                  <a:schemeClr val="tx1"/>
                </a:solidFill>
              </a:defRPr>
            </a:lvl1pPr>
            <a:lvl2pPr>
              <a:buClr>
                <a:schemeClr val="accent1"/>
              </a:buClr>
              <a:defRPr/>
            </a:lvl2pPr>
            <a:lvl4pPr>
              <a:buClr>
                <a:schemeClr val="accent1"/>
              </a:buCl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13DAF1AB-03B4-4459-8EE5-C6540D5E2E15}"/>
              </a:ext>
            </a:extLst>
          </p:cNvPr>
          <p:cNvSpPr>
            <a:spLocks noGrp="1"/>
          </p:cNvSpPr>
          <p:nvPr>
            <p:ph sz="half" idx="2"/>
          </p:nvPr>
        </p:nvSpPr>
        <p:spPr>
          <a:xfrm>
            <a:off x="6435806" y="1477961"/>
            <a:ext cx="5303520" cy="4646613"/>
          </a:xfrm>
        </p:spPr>
        <p:txBody>
          <a:bodyPr/>
          <a:lstStyle>
            <a:lvl1pPr>
              <a:defRPr>
                <a:solidFill>
                  <a:schemeClr val="tx1"/>
                </a:solidFill>
              </a:defRPr>
            </a:lvl1pPr>
            <a:lvl2pPr>
              <a:buClr>
                <a:schemeClr val="accent1"/>
              </a:buClr>
              <a:defRPr/>
            </a:lvl2pPr>
            <a:lvl4pPr>
              <a:buClr>
                <a:schemeClr val="accent1"/>
              </a:buCl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a:extLst>
              <a:ext uri="{FF2B5EF4-FFF2-40B4-BE49-F238E27FC236}">
                <a16:creationId xmlns:a16="http://schemas.microsoft.com/office/drawing/2014/main" id="{76FE159D-22D3-45E1-B466-9B445D68D36C}"/>
              </a:ext>
            </a:extLst>
          </p:cNvPr>
          <p:cNvSpPr>
            <a:spLocks noGrp="1"/>
          </p:cNvSpPr>
          <p:nvPr>
            <p:ph type="sldNum" sz="quarter" idx="12"/>
          </p:nvPr>
        </p:nvSpPr>
        <p:spPr/>
        <p:txBody>
          <a:bodyPr/>
          <a:lstStyle/>
          <a:p>
            <a:fld id="{7783EEA8-8FFA-40B0-9CA2-B650207154BC}" type="slidenum">
              <a:rPr lang="en-US" smtClean="0"/>
              <a:t>‹#›</a:t>
            </a:fld>
            <a:endParaRPr lang="en-US"/>
          </a:p>
        </p:txBody>
      </p:sp>
      <p:sp>
        <p:nvSpPr>
          <p:cNvPr id="11" name="Freeform: Shape 10">
            <a:extLst>
              <a:ext uri="{FF2B5EF4-FFF2-40B4-BE49-F238E27FC236}">
                <a16:creationId xmlns:a16="http://schemas.microsoft.com/office/drawing/2014/main" id="{730B0186-7C26-4D63-9F5B-5ECB02051001}"/>
              </a:ext>
            </a:extLst>
          </p:cNvPr>
          <p:cNvSpPr/>
          <p:nvPr userDrawn="1"/>
        </p:nvSpPr>
        <p:spPr>
          <a:xfrm>
            <a:off x="-1" y="6223457"/>
            <a:ext cx="847416" cy="641818"/>
          </a:xfrm>
          <a:custGeom>
            <a:avLst/>
            <a:gdLst>
              <a:gd name="connsiteX0" fmla="*/ 0 w 847416"/>
              <a:gd name="connsiteY0" fmla="*/ 0 h 641818"/>
              <a:gd name="connsiteX1" fmla="*/ 471658 w 847416"/>
              <a:gd name="connsiteY1" fmla="*/ 0 h 641818"/>
              <a:gd name="connsiteX2" fmla="*/ 847416 w 847416"/>
              <a:gd name="connsiteY2" fmla="*/ 641818 h 641818"/>
              <a:gd name="connsiteX3" fmla="*/ 0 w 847416"/>
              <a:gd name="connsiteY3" fmla="*/ 641818 h 641818"/>
              <a:gd name="connsiteX4" fmla="*/ 0 w 847416"/>
              <a:gd name="connsiteY4" fmla="*/ 0 h 6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416" h="641818">
                <a:moveTo>
                  <a:pt x="0" y="0"/>
                </a:moveTo>
                <a:lnTo>
                  <a:pt x="471658" y="0"/>
                </a:lnTo>
                <a:lnTo>
                  <a:pt x="847416" y="641818"/>
                </a:lnTo>
                <a:lnTo>
                  <a:pt x="0" y="641818"/>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F416762-F965-437D-9FCF-E19B7998069F}"/>
              </a:ext>
            </a:extLst>
          </p:cNvPr>
          <p:cNvSpPr/>
          <p:nvPr userDrawn="1"/>
        </p:nvSpPr>
        <p:spPr>
          <a:xfrm>
            <a:off x="847417" y="6223456"/>
            <a:ext cx="11344583" cy="641819"/>
          </a:xfrm>
          <a:custGeom>
            <a:avLst/>
            <a:gdLst>
              <a:gd name="connsiteX0" fmla="*/ 8989757 w 11344583"/>
              <a:gd name="connsiteY0" fmla="*/ 0 h 641819"/>
              <a:gd name="connsiteX1" fmla="*/ 11344583 w 11344583"/>
              <a:gd name="connsiteY1" fmla="*/ 0 h 641819"/>
              <a:gd name="connsiteX2" fmla="*/ 11344583 w 11344583"/>
              <a:gd name="connsiteY2" fmla="*/ 640080 h 641819"/>
              <a:gd name="connsiteX3" fmla="*/ 9317308 w 11344583"/>
              <a:gd name="connsiteY3" fmla="*/ 640080 h 641819"/>
              <a:gd name="connsiteX4" fmla="*/ 9317308 w 11344583"/>
              <a:gd name="connsiteY4" fmla="*/ 641819 h 641819"/>
              <a:gd name="connsiteX5" fmla="*/ 0 w 11344583"/>
              <a:gd name="connsiteY5" fmla="*/ 641819 h 641819"/>
              <a:gd name="connsiteX6" fmla="*/ 375758 w 11344583"/>
              <a:gd name="connsiteY6" fmla="*/ 1 h 641819"/>
              <a:gd name="connsiteX7" fmla="*/ 8989757 w 11344583"/>
              <a:gd name="connsiteY7" fmla="*/ 1 h 64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44583" h="641819">
                <a:moveTo>
                  <a:pt x="8989757" y="0"/>
                </a:moveTo>
                <a:lnTo>
                  <a:pt x="11344583" y="0"/>
                </a:lnTo>
                <a:lnTo>
                  <a:pt x="11344583" y="640080"/>
                </a:lnTo>
                <a:lnTo>
                  <a:pt x="9317308" y="640080"/>
                </a:lnTo>
                <a:lnTo>
                  <a:pt x="9317308" y="641819"/>
                </a:lnTo>
                <a:lnTo>
                  <a:pt x="0" y="641819"/>
                </a:lnTo>
                <a:lnTo>
                  <a:pt x="375758" y="1"/>
                </a:lnTo>
                <a:lnTo>
                  <a:pt x="8989757"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32876A8-3C05-4F47-BFAF-7858B45E035A}"/>
              </a:ext>
            </a:extLst>
          </p:cNvPr>
          <p:cNvSpPr txBox="1"/>
          <p:nvPr userDrawn="1"/>
        </p:nvSpPr>
        <p:spPr>
          <a:xfrm>
            <a:off x="9468464" y="6223457"/>
            <a:ext cx="2263877" cy="634543"/>
          </a:xfrm>
          <a:prstGeom prst="rect">
            <a:avLst/>
          </a:prstGeom>
          <a:noFill/>
        </p:spPr>
        <p:txBody>
          <a:bodyPr wrap="square" lIns="0" tIns="0" rIns="0" bIns="0" rtlCol="0" anchor="ctr">
            <a:no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lang="en-US" sz="1000" b="0" spc="-10" baseline="0" dirty="0">
                <a:solidFill>
                  <a:schemeClr val="bg1"/>
                </a:solidFill>
                <a:latin typeface="+mj-lt"/>
              </a:rPr>
              <a:t>MD ANDERSON CANCER CENTER</a:t>
            </a:r>
          </a:p>
        </p:txBody>
      </p:sp>
    </p:spTree>
    <p:extLst>
      <p:ext uri="{BB962C8B-B14F-4D97-AF65-F5344CB8AC3E}">
        <p14:creationId xmlns:p14="http://schemas.microsoft.com/office/powerpoint/2010/main" val="4156991572"/>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F169D-1BE6-4A3A-9E58-45D1E4D613DF}"/>
              </a:ext>
            </a:extLst>
          </p:cNvPr>
          <p:cNvSpPr>
            <a:spLocks noGrp="1"/>
          </p:cNvSpPr>
          <p:nvPr>
            <p:ph type="title"/>
          </p:nvPr>
        </p:nvSpPr>
        <p:spPr>
          <a:xfrm>
            <a:off x="647699" y="371475"/>
            <a:ext cx="11090275" cy="87312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39E9BAC7-ADA2-4DC8-B4F7-B6E066C6D998}"/>
              </a:ext>
            </a:extLst>
          </p:cNvPr>
          <p:cNvSpPr>
            <a:spLocks noGrp="1"/>
          </p:cNvSpPr>
          <p:nvPr>
            <p:ph type="body" idx="1"/>
          </p:nvPr>
        </p:nvSpPr>
        <p:spPr>
          <a:xfrm>
            <a:off x="647699" y="1489814"/>
            <a:ext cx="5303520"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14F184E-EC31-4C2B-BABF-ADB6C7AA2913}"/>
              </a:ext>
            </a:extLst>
          </p:cNvPr>
          <p:cNvSpPr>
            <a:spLocks noGrp="1"/>
          </p:cNvSpPr>
          <p:nvPr>
            <p:ph sz="half" idx="2"/>
          </p:nvPr>
        </p:nvSpPr>
        <p:spPr>
          <a:xfrm>
            <a:off x="647698" y="2505075"/>
            <a:ext cx="5303520" cy="3619500"/>
          </a:xfrm>
        </p:spPr>
        <p:txBody>
          <a:bodyPr/>
          <a:lstStyle>
            <a:lvl2pPr>
              <a:buClr>
                <a:schemeClr val="accent1"/>
              </a:buClr>
              <a:defRPr/>
            </a:lvl2pPr>
            <a:lvl4pPr>
              <a:buClr>
                <a:schemeClr val="accent1"/>
              </a:buCl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a:extLst>
              <a:ext uri="{FF2B5EF4-FFF2-40B4-BE49-F238E27FC236}">
                <a16:creationId xmlns:a16="http://schemas.microsoft.com/office/drawing/2014/main" id="{31AF43FF-EC6F-4C3D-814B-A928D1A2E600}"/>
              </a:ext>
            </a:extLst>
          </p:cNvPr>
          <p:cNvSpPr>
            <a:spLocks noGrp="1"/>
          </p:cNvSpPr>
          <p:nvPr>
            <p:ph type="body" sz="quarter" idx="3"/>
          </p:nvPr>
        </p:nvSpPr>
        <p:spPr>
          <a:xfrm>
            <a:off x="6434454" y="1489814"/>
            <a:ext cx="5303520"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D2C85541-D976-4974-BB24-8F556AABA37F}"/>
              </a:ext>
            </a:extLst>
          </p:cNvPr>
          <p:cNvSpPr>
            <a:spLocks noGrp="1"/>
          </p:cNvSpPr>
          <p:nvPr>
            <p:ph sz="quarter" idx="4"/>
          </p:nvPr>
        </p:nvSpPr>
        <p:spPr>
          <a:xfrm>
            <a:off x="6434454" y="2505075"/>
            <a:ext cx="5303520" cy="3619500"/>
          </a:xfrm>
        </p:spPr>
        <p:txBody>
          <a:bodyPr/>
          <a:lstStyle>
            <a:lvl2pPr>
              <a:buClr>
                <a:schemeClr val="accent1"/>
              </a:buClr>
              <a:defRPr/>
            </a:lvl2pPr>
            <a:lvl4pPr>
              <a:buClr>
                <a:schemeClr val="accent1"/>
              </a:buCl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Footer Placeholder 7">
            <a:extLst>
              <a:ext uri="{FF2B5EF4-FFF2-40B4-BE49-F238E27FC236}">
                <a16:creationId xmlns:a16="http://schemas.microsoft.com/office/drawing/2014/main" id="{65323793-6647-4F6C-BB9F-F13D74C7ED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A5023C-38CF-40DC-BA01-090A2029B8C0}"/>
              </a:ext>
            </a:extLst>
          </p:cNvPr>
          <p:cNvSpPr>
            <a:spLocks noGrp="1"/>
          </p:cNvSpPr>
          <p:nvPr>
            <p:ph type="sldNum" sz="quarter" idx="12"/>
          </p:nvPr>
        </p:nvSpPr>
        <p:spPr/>
        <p:txBody>
          <a:bodyPr/>
          <a:lstStyle/>
          <a:p>
            <a:fld id="{7783EEA8-8FFA-40B0-9CA2-B650207154BC}" type="slidenum">
              <a:rPr lang="en-US" smtClean="0"/>
              <a:t>‹#›</a:t>
            </a:fld>
            <a:endParaRPr lang="en-US"/>
          </a:p>
        </p:txBody>
      </p:sp>
      <p:sp>
        <p:nvSpPr>
          <p:cNvPr id="10" name="Freeform: Shape 9">
            <a:extLst>
              <a:ext uri="{FF2B5EF4-FFF2-40B4-BE49-F238E27FC236}">
                <a16:creationId xmlns:a16="http://schemas.microsoft.com/office/drawing/2014/main" id="{C47C7B98-ADED-4CC4-AA5E-3216183B4639}"/>
              </a:ext>
            </a:extLst>
          </p:cNvPr>
          <p:cNvSpPr/>
          <p:nvPr userDrawn="1"/>
        </p:nvSpPr>
        <p:spPr>
          <a:xfrm>
            <a:off x="-1" y="6223457"/>
            <a:ext cx="847416" cy="641818"/>
          </a:xfrm>
          <a:custGeom>
            <a:avLst/>
            <a:gdLst>
              <a:gd name="connsiteX0" fmla="*/ 0 w 847416"/>
              <a:gd name="connsiteY0" fmla="*/ 0 h 641818"/>
              <a:gd name="connsiteX1" fmla="*/ 471658 w 847416"/>
              <a:gd name="connsiteY1" fmla="*/ 0 h 641818"/>
              <a:gd name="connsiteX2" fmla="*/ 847416 w 847416"/>
              <a:gd name="connsiteY2" fmla="*/ 641818 h 641818"/>
              <a:gd name="connsiteX3" fmla="*/ 0 w 847416"/>
              <a:gd name="connsiteY3" fmla="*/ 641818 h 641818"/>
              <a:gd name="connsiteX4" fmla="*/ 0 w 847416"/>
              <a:gd name="connsiteY4" fmla="*/ 0 h 6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416" h="641818">
                <a:moveTo>
                  <a:pt x="0" y="0"/>
                </a:moveTo>
                <a:lnTo>
                  <a:pt x="471658" y="0"/>
                </a:lnTo>
                <a:lnTo>
                  <a:pt x="847416" y="641818"/>
                </a:lnTo>
                <a:lnTo>
                  <a:pt x="0" y="641818"/>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C2D988ED-F100-41A8-B641-4632C09B92B1}"/>
              </a:ext>
            </a:extLst>
          </p:cNvPr>
          <p:cNvSpPr/>
          <p:nvPr userDrawn="1"/>
        </p:nvSpPr>
        <p:spPr>
          <a:xfrm>
            <a:off x="847417" y="6223456"/>
            <a:ext cx="11344583" cy="641819"/>
          </a:xfrm>
          <a:custGeom>
            <a:avLst/>
            <a:gdLst>
              <a:gd name="connsiteX0" fmla="*/ 8989757 w 11344583"/>
              <a:gd name="connsiteY0" fmla="*/ 0 h 641819"/>
              <a:gd name="connsiteX1" fmla="*/ 11344583 w 11344583"/>
              <a:gd name="connsiteY1" fmla="*/ 0 h 641819"/>
              <a:gd name="connsiteX2" fmla="*/ 11344583 w 11344583"/>
              <a:gd name="connsiteY2" fmla="*/ 640080 h 641819"/>
              <a:gd name="connsiteX3" fmla="*/ 9317308 w 11344583"/>
              <a:gd name="connsiteY3" fmla="*/ 640080 h 641819"/>
              <a:gd name="connsiteX4" fmla="*/ 9317308 w 11344583"/>
              <a:gd name="connsiteY4" fmla="*/ 641819 h 641819"/>
              <a:gd name="connsiteX5" fmla="*/ 0 w 11344583"/>
              <a:gd name="connsiteY5" fmla="*/ 641819 h 641819"/>
              <a:gd name="connsiteX6" fmla="*/ 375758 w 11344583"/>
              <a:gd name="connsiteY6" fmla="*/ 1 h 641819"/>
              <a:gd name="connsiteX7" fmla="*/ 8989757 w 11344583"/>
              <a:gd name="connsiteY7" fmla="*/ 1 h 64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44583" h="641819">
                <a:moveTo>
                  <a:pt x="8989757" y="0"/>
                </a:moveTo>
                <a:lnTo>
                  <a:pt x="11344583" y="0"/>
                </a:lnTo>
                <a:lnTo>
                  <a:pt x="11344583" y="640080"/>
                </a:lnTo>
                <a:lnTo>
                  <a:pt x="9317308" y="640080"/>
                </a:lnTo>
                <a:lnTo>
                  <a:pt x="9317308" y="641819"/>
                </a:lnTo>
                <a:lnTo>
                  <a:pt x="0" y="641819"/>
                </a:lnTo>
                <a:lnTo>
                  <a:pt x="375758" y="1"/>
                </a:lnTo>
                <a:lnTo>
                  <a:pt x="8989757"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1395770-4636-4F0F-AA52-35BF34847A9F}"/>
              </a:ext>
            </a:extLst>
          </p:cNvPr>
          <p:cNvSpPr txBox="1"/>
          <p:nvPr userDrawn="1"/>
        </p:nvSpPr>
        <p:spPr>
          <a:xfrm>
            <a:off x="9468464" y="6223457"/>
            <a:ext cx="2263877" cy="634543"/>
          </a:xfrm>
          <a:prstGeom prst="rect">
            <a:avLst/>
          </a:prstGeom>
          <a:noFill/>
        </p:spPr>
        <p:txBody>
          <a:bodyPr wrap="square" lIns="0" tIns="0" rIns="0" bIns="0" rtlCol="0" anchor="ctr">
            <a:no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lang="en-US" sz="1000" b="0" spc="-10" baseline="0" dirty="0">
                <a:solidFill>
                  <a:schemeClr val="bg1"/>
                </a:solidFill>
                <a:latin typeface="+mj-lt"/>
              </a:rPr>
              <a:t>MD ANDERSON CANCER CENTER</a:t>
            </a:r>
          </a:p>
        </p:txBody>
      </p:sp>
    </p:spTree>
    <p:extLst>
      <p:ext uri="{BB962C8B-B14F-4D97-AF65-F5344CB8AC3E}">
        <p14:creationId xmlns:p14="http://schemas.microsoft.com/office/powerpoint/2010/main" val="2621647997"/>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Title and Content 3 columns">
    <p:spTree>
      <p:nvGrpSpPr>
        <p:cNvPr id="1" name=""/>
        <p:cNvGrpSpPr/>
        <p:nvPr/>
      </p:nvGrpSpPr>
      <p:grpSpPr>
        <a:xfrm>
          <a:off x="0" y="0"/>
          <a:ext cx="0" cy="0"/>
          <a:chOff x="0" y="0"/>
          <a:chExt cx="0" cy="0"/>
        </a:xfrm>
      </p:grpSpPr>
      <p:sp>
        <p:nvSpPr>
          <p:cNvPr id="2" name="Title 1"/>
          <p:cNvSpPr>
            <a:spLocks noGrp="1"/>
          </p:cNvSpPr>
          <p:nvPr>
            <p:ph type="title"/>
          </p:nvPr>
        </p:nvSpPr>
        <p:spPr>
          <a:xfrm>
            <a:off x="647700" y="387350"/>
            <a:ext cx="11094271" cy="857250"/>
          </a:xfrm>
        </p:spPr>
        <p:txBody>
          <a:bodyPr anchor="b" anchorCtr="0"/>
          <a:lstStyle>
            <a:lvl1pPr>
              <a:defRPr sz="2800">
                <a:solidFill>
                  <a:schemeClr val="accent6"/>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C041753-90EA-4E44-9BB8-633978F3CCC4}" type="slidenum">
              <a:rPr lang="en-US" smtClean="0">
                <a:solidFill>
                  <a:srgbClr val="63666A"/>
                </a:solidFill>
              </a:rPr>
              <a:pPr/>
              <a:t>‹#›</a:t>
            </a:fld>
            <a:endParaRPr lang="en-US" dirty="0">
              <a:solidFill>
                <a:srgbClr val="63666A"/>
              </a:solidFill>
            </a:endParaRPr>
          </a:p>
        </p:txBody>
      </p:sp>
      <p:sp>
        <p:nvSpPr>
          <p:cNvPr id="6" name="Text Placeholder 5"/>
          <p:cNvSpPr>
            <a:spLocks noGrp="1"/>
          </p:cNvSpPr>
          <p:nvPr>
            <p:ph type="body" sz="quarter" idx="12" hasCustomPrompt="1"/>
          </p:nvPr>
        </p:nvSpPr>
        <p:spPr bwMode="gray">
          <a:xfrm>
            <a:off x="647699" y="1477962"/>
            <a:ext cx="3383280" cy="4646613"/>
          </a:xfrm>
        </p:spPr>
        <p:txBody>
          <a:bodyPr/>
          <a:lstStyle>
            <a:lvl1pPr marL="0" indent="0">
              <a:spcAft>
                <a:spcPts val="600"/>
              </a:spcAft>
              <a:buClr>
                <a:schemeClr val="accent6"/>
              </a:buClr>
              <a:buFontTx/>
              <a:buNone/>
              <a:defRPr sz="2000" b="1" i="0" cap="none">
                <a:latin typeface="+mj-lt"/>
              </a:defRPr>
            </a:lvl1pPr>
            <a:lvl2pPr marL="0" indent="0">
              <a:spcBef>
                <a:spcPts val="600"/>
              </a:spcBef>
              <a:buNone/>
              <a:defRPr sz="1600">
                <a:solidFill>
                  <a:srgbClr val="63666A"/>
                </a:solidFill>
                <a:latin typeface="+mj-lt"/>
              </a:defRPr>
            </a:lvl2pPr>
          </a:lstStyle>
          <a:p>
            <a:pPr lvl="0"/>
            <a:r>
              <a:rPr lang="en-US" dirty="0"/>
              <a:t>Click to edit master text styles</a:t>
            </a:r>
          </a:p>
          <a:p>
            <a:pPr lvl="1"/>
            <a:r>
              <a:rPr lang="en-US" dirty="0"/>
              <a:t>Second level</a:t>
            </a:r>
          </a:p>
        </p:txBody>
      </p:sp>
      <p:sp>
        <p:nvSpPr>
          <p:cNvPr id="9" name="Text Placeholder 8"/>
          <p:cNvSpPr>
            <a:spLocks noGrp="1"/>
          </p:cNvSpPr>
          <p:nvPr>
            <p:ph type="body" sz="quarter" idx="13" hasCustomPrompt="1"/>
          </p:nvPr>
        </p:nvSpPr>
        <p:spPr bwMode="gray">
          <a:xfrm>
            <a:off x="4498380" y="1482836"/>
            <a:ext cx="3383280" cy="4641740"/>
          </a:xfrm>
        </p:spPr>
        <p:txBody>
          <a:bodyPr/>
          <a:lstStyle>
            <a:lvl1pPr marL="0" indent="0">
              <a:spcAft>
                <a:spcPts val="600"/>
              </a:spcAft>
              <a:buClr>
                <a:schemeClr val="accent6"/>
              </a:buClr>
              <a:buFontTx/>
              <a:buNone/>
              <a:defRPr sz="2000" b="1" i="0" cap="none">
                <a:latin typeface="+mj-lt"/>
              </a:defRPr>
            </a:lvl1pPr>
            <a:lvl2pPr marL="0" indent="0">
              <a:spcBef>
                <a:spcPts val="600"/>
              </a:spcBef>
              <a:buNone/>
              <a:defRPr sz="1600">
                <a:solidFill>
                  <a:srgbClr val="63666A"/>
                </a:solidFill>
                <a:latin typeface="+mj-lt"/>
              </a:defRPr>
            </a:lvl2pPr>
          </a:lstStyle>
          <a:p>
            <a:pPr lvl="0"/>
            <a:r>
              <a:rPr lang="en-US" dirty="0"/>
              <a:t>Click to edit master text styles</a:t>
            </a:r>
          </a:p>
          <a:p>
            <a:pPr lvl="1"/>
            <a:r>
              <a:rPr lang="en-US" dirty="0"/>
              <a:t>Second level</a:t>
            </a:r>
          </a:p>
        </p:txBody>
      </p:sp>
      <p:sp>
        <p:nvSpPr>
          <p:cNvPr id="11" name="Text Placeholder 10"/>
          <p:cNvSpPr>
            <a:spLocks noGrp="1"/>
          </p:cNvSpPr>
          <p:nvPr>
            <p:ph type="body" sz="quarter" idx="14" hasCustomPrompt="1"/>
          </p:nvPr>
        </p:nvSpPr>
        <p:spPr bwMode="gray">
          <a:xfrm>
            <a:off x="8349061" y="1482836"/>
            <a:ext cx="3383280" cy="4641740"/>
          </a:xfrm>
        </p:spPr>
        <p:txBody>
          <a:bodyPr/>
          <a:lstStyle>
            <a:lvl1pPr marL="0" indent="0">
              <a:spcAft>
                <a:spcPts val="600"/>
              </a:spcAft>
              <a:buClr>
                <a:schemeClr val="accent6"/>
              </a:buClr>
              <a:buFont typeface="Wingdings" charset="2"/>
              <a:buNone/>
              <a:defRPr sz="2000" b="1" i="0" cap="none">
                <a:latin typeface="+mj-lt"/>
              </a:defRPr>
            </a:lvl1pPr>
            <a:lvl2pPr marL="0" indent="0">
              <a:spcBef>
                <a:spcPts val="600"/>
              </a:spcBef>
              <a:buNone/>
              <a:defRPr sz="1600">
                <a:solidFill>
                  <a:srgbClr val="63666A"/>
                </a:solidFill>
              </a:defRPr>
            </a:lvl2pPr>
          </a:lstStyle>
          <a:p>
            <a:pPr lvl="0"/>
            <a:r>
              <a:rPr lang="en-US" dirty="0"/>
              <a:t>Click to edit master text styles</a:t>
            </a:r>
          </a:p>
          <a:p>
            <a:pPr lvl="1"/>
            <a:r>
              <a:rPr lang="en-US" dirty="0"/>
              <a:t>Second level</a:t>
            </a:r>
          </a:p>
        </p:txBody>
      </p:sp>
      <p:sp>
        <p:nvSpPr>
          <p:cNvPr id="7" name="Freeform: Shape 6">
            <a:extLst>
              <a:ext uri="{FF2B5EF4-FFF2-40B4-BE49-F238E27FC236}">
                <a16:creationId xmlns:a16="http://schemas.microsoft.com/office/drawing/2014/main" id="{A60067EC-6D74-4BB5-94BA-CC6E254A6EBD}"/>
              </a:ext>
            </a:extLst>
          </p:cNvPr>
          <p:cNvSpPr/>
          <p:nvPr userDrawn="1"/>
        </p:nvSpPr>
        <p:spPr>
          <a:xfrm>
            <a:off x="-1" y="6223457"/>
            <a:ext cx="847416" cy="641818"/>
          </a:xfrm>
          <a:custGeom>
            <a:avLst/>
            <a:gdLst>
              <a:gd name="connsiteX0" fmla="*/ 0 w 847416"/>
              <a:gd name="connsiteY0" fmla="*/ 0 h 641818"/>
              <a:gd name="connsiteX1" fmla="*/ 471658 w 847416"/>
              <a:gd name="connsiteY1" fmla="*/ 0 h 641818"/>
              <a:gd name="connsiteX2" fmla="*/ 847416 w 847416"/>
              <a:gd name="connsiteY2" fmla="*/ 641818 h 641818"/>
              <a:gd name="connsiteX3" fmla="*/ 0 w 847416"/>
              <a:gd name="connsiteY3" fmla="*/ 641818 h 641818"/>
              <a:gd name="connsiteX4" fmla="*/ 0 w 847416"/>
              <a:gd name="connsiteY4" fmla="*/ 0 h 6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416" h="641818">
                <a:moveTo>
                  <a:pt x="0" y="0"/>
                </a:moveTo>
                <a:lnTo>
                  <a:pt x="471658" y="0"/>
                </a:lnTo>
                <a:lnTo>
                  <a:pt x="847416" y="641818"/>
                </a:lnTo>
                <a:lnTo>
                  <a:pt x="0" y="641818"/>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79A7EEF8-9D7D-49E5-81DB-6FD4D4D42807}"/>
              </a:ext>
            </a:extLst>
          </p:cNvPr>
          <p:cNvSpPr/>
          <p:nvPr userDrawn="1"/>
        </p:nvSpPr>
        <p:spPr>
          <a:xfrm>
            <a:off x="847417" y="6223456"/>
            <a:ext cx="11344583" cy="641819"/>
          </a:xfrm>
          <a:custGeom>
            <a:avLst/>
            <a:gdLst>
              <a:gd name="connsiteX0" fmla="*/ 8989757 w 11344583"/>
              <a:gd name="connsiteY0" fmla="*/ 0 h 641819"/>
              <a:gd name="connsiteX1" fmla="*/ 11344583 w 11344583"/>
              <a:gd name="connsiteY1" fmla="*/ 0 h 641819"/>
              <a:gd name="connsiteX2" fmla="*/ 11344583 w 11344583"/>
              <a:gd name="connsiteY2" fmla="*/ 640080 h 641819"/>
              <a:gd name="connsiteX3" fmla="*/ 9317308 w 11344583"/>
              <a:gd name="connsiteY3" fmla="*/ 640080 h 641819"/>
              <a:gd name="connsiteX4" fmla="*/ 9317308 w 11344583"/>
              <a:gd name="connsiteY4" fmla="*/ 641819 h 641819"/>
              <a:gd name="connsiteX5" fmla="*/ 0 w 11344583"/>
              <a:gd name="connsiteY5" fmla="*/ 641819 h 641819"/>
              <a:gd name="connsiteX6" fmla="*/ 375758 w 11344583"/>
              <a:gd name="connsiteY6" fmla="*/ 1 h 641819"/>
              <a:gd name="connsiteX7" fmla="*/ 8989757 w 11344583"/>
              <a:gd name="connsiteY7" fmla="*/ 1 h 64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44583" h="641819">
                <a:moveTo>
                  <a:pt x="8989757" y="0"/>
                </a:moveTo>
                <a:lnTo>
                  <a:pt x="11344583" y="0"/>
                </a:lnTo>
                <a:lnTo>
                  <a:pt x="11344583" y="640080"/>
                </a:lnTo>
                <a:lnTo>
                  <a:pt x="9317308" y="640080"/>
                </a:lnTo>
                <a:lnTo>
                  <a:pt x="9317308" y="641819"/>
                </a:lnTo>
                <a:lnTo>
                  <a:pt x="0" y="641819"/>
                </a:lnTo>
                <a:lnTo>
                  <a:pt x="375758" y="1"/>
                </a:lnTo>
                <a:lnTo>
                  <a:pt x="8989757"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B347AB9-9C58-4F93-B132-19E32A94E2EE}"/>
              </a:ext>
            </a:extLst>
          </p:cNvPr>
          <p:cNvSpPr txBox="1"/>
          <p:nvPr userDrawn="1"/>
        </p:nvSpPr>
        <p:spPr>
          <a:xfrm>
            <a:off x="9468464" y="6223457"/>
            <a:ext cx="2263877" cy="634543"/>
          </a:xfrm>
          <a:prstGeom prst="rect">
            <a:avLst/>
          </a:prstGeom>
          <a:noFill/>
        </p:spPr>
        <p:txBody>
          <a:bodyPr wrap="square" lIns="0" tIns="0" rIns="0" bIns="0" rtlCol="0" anchor="ctr">
            <a:no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lang="en-US" sz="1000" b="0" spc="-10" baseline="0" dirty="0">
                <a:solidFill>
                  <a:schemeClr val="bg1"/>
                </a:solidFill>
                <a:latin typeface="+mj-lt"/>
              </a:rPr>
              <a:t>MD ANDERSON CANCER CENTER</a:t>
            </a:r>
          </a:p>
        </p:txBody>
      </p:sp>
    </p:spTree>
    <p:extLst>
      <p:ext uri="{BB962C8B-B14F-4D97-AF65-F5344CB8AC3E}">
        <p14:creationId xmlns:p14="http://schemas.microsoft.com/office/powerpoint/2010/main" val="35689836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AED78-11C7-4645-BE7D-4B6EB7F6BA05}"/>
              </a:ext>
            </a:extLst>
          </p:cNvPr>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51C6C5DA-3B20-4E03-8A95-FADF863E62FF}"/>
              </a:ext>
            </a:extLst>
          </p:cNvPr>
          <p:cNvSpPr>
            <a:spLocks noGrp="1"/>
          </p:cNvSpPr>
          <p:nvPr>
            <p:ph type="sldNum" sz="quarter" idx="12"/>
          </p:nvPr>
        </p:nvSpPr>
        <p:spPr/>
        <p:txBody>
          <a:bodyPr/>
          <a:lstStyle/>
          <a:p>
            <a:fld id="{7783EEA8-8FFA-40B0-9CA2-B650207154BC}" type="slidenum">
              <a:rPr lang="en-US" smtClean="0"/>
              <a:t>‹#›</a:t>
            </a:fld>
            <a:endParaRPr lang="en-US"/>
          </a:p>
        </p:txBody>
      </p:sp>
      <p:sp>
        <p:nvSpPr>
          <p:cNvPr id="6" name="Freeform: Shape 5">
            <a:extLst>
              <a:ext uri="{FF2B5EF4-FFF2-40B4-BE49-F238E27FC236}">
                <a16:creationId xmlns:a16="http://schemas.microsoft.com/office/drawing/2014/main" id="{4602DA44-2EB3-43CB-A19F-B6795F7E3DAC}"/>
              </a:ext>
            </a:extLst>
          </p:cNvPr>
          <p:cNvSpPr/>
          <p:nvPr userDrawn="1"/>
        </p:nvSpPr>
        <p:spPr>
          <a:xfrm>
            <a:off x="-1" y="6223457"/>
            <a:ext cx="847416" cy="641818"/>
          </a:xfrm>
          <a:custGeom>
            <a:avLst/>
            <a:gdLst>
              <a:gd name="connsiteX0" fmla="*/ 0 w 847416"/>
              <a:gd name="connsiteY0" fmla="*/ 0 h 641818"/>
              <a:gd name="connsiteX1" fmla="*/ 471658 w 847416"/>
              <a:gd name="connsiteY1" fmla="*/ 0 h 641818"/>
              <a:gd name="connsiteX2" fmla="*/ 847416 w 847416"/>
              <a:gd name="connsiteY2" fmla="*/ 641818 h 641818"/>
              <a:gd name="connsiteX3" fmla="*/ 0 w 847416"/>
              <a:gd name="connsiteY3" fmla="*/ 641818 h 641818"/>
              <a:gd name="connsiteX4" fmla="*/ 0 w 847416"/>
              <a:gd name="connsiteY4" fmla="*/ 0 h 6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416" h="641818">
                <a:moveTo>
                  <a:pt x="0" y="0"/>
                </a:moveTo>
                <a:lnTo>
                  <a:pt x="471658" y="0"/>
                </a:lnTo>
                <a:lnTo>
                  <a:pt x="847416" y="641818"/>
                </a:lnTo>
                <a:lnTo>
                  <a:pt x="0" y="641818"/>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50A77A7D-5D44-4A4B-8C37-F9D83CCF3A2E}"/>
              </a:ext>
            </a:extLst>
          </p:cNvPr>
          <p:cNvSpPr/>
          <p:nvPr userDrawn="1"/>
        </p:nvSpPr>
        <p:spPr>
          <a:xfrm>
            <a:off x="847417" y="6223456"/>
            <a:ext cx="11344583" cy="641819"/>
          </a:xfrm>
          <a:custGeom>
            <a:avLst/>
            <a:gdLst>
              <a:gd name="connsiteX0" fmla="*/ 8989757 w 11344583"/>
              <a:gd name="connsiteY0" fmla="*/ 0 h 641819"/>
              <a:gd name="connsiteX1" fmla="*/ 11344583 w 11344583"/>
              <a:gd name="connsiteY1" fmla="*/ 0 h 641819"/>
              <a:gd name="connsiteX2" fmla="*/ 11344583 w 11344583"/>
              <a:gd name="connsiteY2" fmla="*/ 640080 h 641819"/>
              <a:gd name="connsiteX3" fmla="*/ 9317308 w 11344583"/>
              <a:gd name="connsiteY3" fmla="*/ 640080 h 641819"/>
              <a:gd name="connsiteX4" fmla="*/ 9317308 w 11344583"/>
              <a:gd name="connsiteY4" fmla="*/ 641819 h 641819"/>
              <a:gd name="connsiteX5" fmla="*/ 0 w 11344583"/>
              <a:gd name="connsiteY5" fmla="*/ 641819 h 641819"/>
              <a:gd name="connsiteX6" fmla="*/ 375758 w 11344583"/>
              <a:gd name="connsiteY6" fmla="*/ 1 h 641819"/>
              <a:gd name="connsiteX7" fmla="*/ 8989757 w 11344583"/>
              <a:gd name="connsiteY7" fmla="*/ 1 h 64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44583" h="641819">
                <a:moveTo>
                  <a:pt x="8989757" y="0"/>
                </a:moveTo>
                <a:lnTo>
                  <a:pt x="11344583" y="0"/>
                </a:lnTo>
                <a:lnTo>
                  <a:pt x="11344583" y="640080"/>
                </a:lnTo>
                <a:lnTo>
                  <a:pt x="9317308" y="640080"/>
                </a:lnTo>
                <a:lnTo>
                  <a:pt x="9317308" y="641819"/>
                </a:lnTo>
                <a:lnTo>
                  <a:pt x="0" y="641819"/>
                </a:lnTo>
                <a:lnTo>
                  <a:pt x="375758" y="1"/>
                </a:lnTo>
                <a:lnTo>
                  <a:pt x="8989757"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D246CE2-735F-45F8-B05A-246131D38A2E}"/>
              </a:ext>
            </a:extLst>
          </p:cNvPr>
          <p:cNvSpPr txBox="1"/>
          <p:nvPr userDrawn="1"/>
        </p:nvSpPr>
        <p:spPr>
          <a:xfrm>
            <a:off x="9468464" y="6223457"/>
            <a:ext cx="2263877" cy="634543"/>
          </a:xfrm>
          <a:prstGeom prst="rect">
            <a:avLst/>
          </a:prstGeom>
          <a:noFill/>
        </p:spPr>
        <p:txBody>
          <a:bodyPr wrap="square" lIns="0" tIns="0" rIns="0" bIns="0" rtlCol="0" anchor="ctr">
            <a:no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lang="en-US" sz="1000" b="0" spc="-10" baseline="0" dirty="0">
                <a:solidFill>
                  <a:schemeClr val="bg1"/>
                </a:solidFill>
                <a:latin typeface="+mj-lt"/>
              </a:rPr>
              <a:t>MD ANDERSON CANCER CENTER</a:t>
            </a:r>
          </a:p>
        </p:txBody>
      </p:sp>
    </p:spTree>
    <p:extLst>
      <p:ext uri="{BB962C8B-B14F-4D97-AF65-F5344CB8AC3E}">
        <p14:creationId xmlns:p14="http://schemas.microsoft.com/office/powerpoint/2010/main" val="2342942042"/>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9479C-6AB3-4566-B5B6-B8B59AF7A966}"/>
              </a:ext>
            </a:extLst>
          </p:cNvPr>
          <p:cNvSpPr>
            <a:spLocks noGrp="1"/>
          </p:cNvSpPr>
          <p:nvPr>
            <p:ph type="title"/>
          </p:nvPr>
        </p:nvSpPr>
        <p:spPr>
          <a:xfrm>
            <a:off x="647699" y="2519915"/>
            <a:ext cx="11084641" cy="1012337"/>
          </a:xfrm>
        </p:spPr>
        <p:txBody>
          <a:bodyPr anchor="b">
            <a:normAutofit/>
          </a:bodyPr>
          <a:lstStyle>
            <a:lvl1pPr>
              <a:defRPr sz="32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41077932-0DBF-484D-9E46-99D1BA591D90}"/>
              </a:ext>
            </a:extLst>
          </p:cNvPr>
          <p:cNvSpPr>
            <a:spLocks noGrp="1"/>
          </p:cNvSpPr>
          <p:nvPr>
            <p:ph type="body" idx="1"/>
          </p:nvPr>
        </p:nvSpPr>
        <p:spPr>
          <a:xfrm>
            <a:off x="647699" y="3724275"/>
            <a:ext cx="11084641" cy="741399"/>
          </a:xfrm>
        </p:spPr>
        <p:txBody>
          <a:bodyPr/>
          <a:lstStyle>
            <a:lvl1pPr marL="0" indent="0">
              <a:buNone/>
              <a:defRPr sz="24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97311CFB-0061-4414-9300-13B77941BF04}"/>
              </a:ext>
            </a:extLst>
          </p:cNvPr>
          <p:cNvSpPr>
            <a:spLocks noGrp="1"/>
          </p:cNvSpPr>
          <p:nvPr>
            <p:ph type="sldNum" sz="quarter" idx="12"/>
          </p:nvPr>
        </p:nvSpPr>
        <p:spPr/>
        <p:txBody>
          <a:bodyPr/>
          <a:lstStyle>
            <a:lvl1pPr>
              <a:defRPr>
                <a:solidFill>
                  <a:schemeClr val="bg1"/>
                </a:solidFill>
              </a:defRPr>
            </a:lvl1pPr>
          </a:lstStyle>
          <a:p>
            <a:fld id="{7783EEA8-8FFA-40B0-9CA2-B650207154BC}" type="slidenum">
              <a:rPr lang="en-US" smtClean="0"/>
              <a:pPr/>
              <a:t>‹#›</a:t>
            </a:fld>
            <a:endParaRPr lang="en-US" dirty="0"/>
          </a:p>
        </p:txBody>
      </p:sp>
      <p:sp>
        <p:nvSpPr>
          <p:cNvPr id="9" name="Freeform: Shape 8">
            <a:extLst>
              <a:ext uri="{FF2B5EF4-FFF2-40B4-BE49-F238E27FC236}">
                <a16:creationId xmlns:a16="http://schemas.microsoft.com/office/drawing/2014/main" id="{D9DB3F23-DE36-4DC4-811A-4CFD08809D10}"/>
              </a:ext>
            </a:extLst>
          </p:cNvPr>
          <p:cNvSpPr/>
          <p:nvPr userDrawn="1"/>
        </p:nvSpPr>
        <p:spPr>
          <a:xfrm>
            <a:off x="-1" y="6223457"/>
            <a:ext cx="847416" cy="641818"/>
          </a:xfrm>
          <a:custGeom>
            <a:avLst/>
            <a:gdLst>
              <a:gd name="connsiteX0" fmla="*/ 0 w 847416"/>
              <a:gd name="connsiteY0" fmla="*/ 0 h 641818"/>
              <a:gd name="connsiteX1" fmla="*/ 471658 w 847416"/>
              <a:gd name="connsiteY1" fmla="*/ 0 h 641818"/>
              <a:gd name="connsiteX2" fmla="*/ 847416 w 847416"/>
              <a:gd name="connsiteY2" fmla="*/ 641818 h 641818"/>
              <a:gd name="connsiteX3" fmla="*/ 0 w 847416"/>
              <a:gd name="connsiteY3" fmla="*/ 641818 h 641818"/>
              <a:gd name="connsiteX4" fmla="*/ 0 w 847416"/>
              <a:gd name="connsiteY4" fmla="*/ 0 h 6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416" h="641818">
                <a:moveTo>
                  <a:pt x="0" y="0"/>
                </a:moveTo>
                <a:lnTo>
                  <a:pt x="471658" y="0"/>
                </a:lnTo>
                <a:lnTo>
                  <a:pt x="847416" y="641818"/>
                </a:lnTo>
                <a:lnTo>
                  <a:pt x="0" y="641818"/>
                </a:lnTo>
                <a:lnTo>
                  <a:pt x="0" y="0"/>
                </a:lnTo>
                <a:close/>
              </a:path>
            </a:pathLst>
          </a:custGeom>
          <a:solidFill>
            <a:srgbClr val="D0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417A2C1B-9857-4B41-A17F-DC8337D70947}"/>
              </a:ext>
            </a:extLst>
          </p:cNvPr>
          <p:cNvSpPr/>
          <p:nvPr userDrawn="1"/>
        </p:nvSpPr>
        <p:spPr>
          <a:xfrm>
            <a:off x="847417" y="6223456"/>
            <a:ext cx="11344583" cy="641819"/>
          </a:xfrm>
          <a:custGeom>
            <a:avLst/>
            <a:gdLst>
              <a:gd name="connsiteX0" fmla="*/ 8989757 w 11344583"/>
              <a:gd name="connsiteY0" fmla="*/ 0 h 641819"/>
              <a:gd name="connsiteX1" fmla="*/ 11344583 w 11344583"/>
              <a:gd name="connsiteY1" fmla="*/ 0 h 641819"/>
              <a:gd name="connsiteX2" fmla="*/ 11344583 w 11344583"/>
              <a:gd name="connsiteY2" fmla="*/ 640080 h 641819"/>
              <a:gd name="connsiteX3" fmla="*/ 9317308 w 11344583"/>
              <a:gd name="connsiteY3" fmla="*/ 640080 h 641819"/>
              <a:gd name="connsiteX4" fmla="*/ 9317308 w 11344583"/>
              <a:gd name="connsiteY4" fmla="*/ 641819 h 641819"/>
              <a:gd name="connsiteX5" fmla="*/ 0 w 11344583"/>
              <a:gd name="connsiteY5" fmla="*/ 641819 h 641819"/>
              <a:gd name="connsiteX6" fmla="*/ 375758 w 11344583"/>
              <a:gd name="connsiteY6" fmla="*/ 1 h 641819"/>
              <a:gd name="connsiteX7" fmla="*/ 8989757 w 11344583"/>
              <a:gd name="connsiteY7" fmla="*/ 1 h 64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44583" h="641819">
                <a:moveTo>
                  <a:pt x="8989757" y="0"/>
                </a:moveTo>
                <a:lnTo>
                  <a:pt x="11344583" y="0"/>
                </a:lnTo>
                <a:lnTo>
                  <a:pt x="11344583" y="640080"/>
                </a:lnTo>
                <a:lnTo>
                  <a:pt x="9317308" y="640080"/>
                </a:lnTo>
                <a:lnTo>
                  <a:pt x="9317308" y="641819"/>
                </a:lnTo>
                <a:lnTo>
                  <a:pt x="0" y="641819"/>
                </a:lnTo>
                <a:lnTo>
                  <a:pt x="375758" y="1"/>
                </a:lnTo>
                <a:lnTo>
                  <a:pt x="8989757" y="1"/>
                </a:lnTo>
                <a:close/>
              </a:path>
            </a:pathLst>
          </a:custGeom>
          <a:solidFill>
            <a:srgbClr val="D0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95C8732-F611-4DAB-A520-A59A4C3D72C8}"/>
              </a:ext>
            </a:extLst>
          </p:cNvPr>
          <p:cNvSpPr txBox="1"/>
          <p:nvPr userDrawn="1"/>
        </p:nvSpPr>
        <p:spPr>
          <a:xfrm>
            <a:off x="9468464" y="6223457"/>
            <a:ext cx="2263877" cy="634543"/>
          </a:xfrm>
          <a:prstGeom prst="rect">
            <a:avLst/>
          </a:prstGeom>
          <a:noFill/>
        </p:spPr>
        <p:txBody>
          <a:bodyPr wrap="square" lIns="0" tIns="0" rIns="0" bIns="0" rtlCol="0" anchor="ctr">
            <a:no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lang="en-US" sz="1000" b="0" spc="-10" baseline="0" dirty="0">
                <a:solidFill>
                  <a:schemeClr val="accent1"/>
                </a:solidFill>
                <a:latin typeface="+mj-lt"/>
              </a:rPr>
              <a:t>MD ANDERSON CANCER CENTER</a:t>
            </a:r>
          </a:p>
        </p:txBody>
      </p:sp>
    </p:spTree>
    <p:extLst>
      <p:ext uri="{BB962C8B-B14F-4D97-AF65-F5344CB8AC3E}">
        <p14:creationId xmlns:p14="http://schemas.microsoft.com/office/powerpoint/2010/main" val="2210563395"/>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2B43EB0-F41E-434D-B949-D8CDDB38467F}"/>
              </a:ext>
            </a:extLst>
          </p:cNvPr>
          <p:cNvSpPr/>
          <p:nvPr userDrawn="1"/>
        </p:nvSpPr>
        <p:spPr>
          <a:xfrm>
            <a:off x="0" y="0"/>
            <a:ext cx="12192000" cy="5247271"/>
          </a:xfrm>
          <a:prstGeom prst="rect">
            <a:avLst/>
          </a:pr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C585A2-0490-4450-B037-A22B18789379}"/>
              </a:ext>
            </a:extLst>
          </p:cNvPr>
          <p:cNvSpPr>
            <a:spLocks noGrp="1"/>
          </p:cNvSpPr>
          <p:nvPr>
            <p:ph type="ctrTitle"/>
          </p:nvPr>
        </p:nvSpPr>
        <p:spPr>
          <a:xfrm>
            <a:off x="627063" y="1990165"/>
            <a:ext cx="11125666" cy="1416425"/>
          </a:xfrm>
        </p:spPr>
        <p:txBody>
          <a:bodyPr lIns="0" tIns="0" rIns="0" bIns="0" anchor="b">
            <a:normAutofit/>
          </a:bodyPr>
          <a:lstStyle>
            <a:lvl1pPr algn="l">
              <a:lnSpc>
                <a:spcPct val="90000"/>
              </a:lnSpc>
              <a:defRPr sz="4000" b="1">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B9752678-3BD8-4A49-A021-F97DB6338E82}"/>
              </a:ext>
            </a:extLst>
          </p:cNvPr>
          <p:cNvSpPr>
            <a:spLocks noGrp="1"/>
          </p:cNvSpPr>
          <p:nvPr>
            <p:ph type="subTitle" idx="1"/>
          </p:nvPr>
        </p:nvSpPr>
        <p:spPr>
          <a:xfrm>
            <a:off x="627063" y="3413772"/>
            <a:ext cx="11125665" cy="826533"/>
          </a:xfrm>
        </p:spPr>
        <p:txBody>
          <a:bodyPr lIns="0" tIns="0" rIns="0" bIns="0">
            <a:normAutofit/>
          </a:bodyPr>
          <a:lstStyle>
            <a:lvl1pPr marL="0" indent="0" algn="l">
              <a:spcBef>
                <a:spcPts val="0"/>
              </a:spcBef>
              <a:buNone/>
              <a:defRPr sz="28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3AD5DCB2-45B8-454D-BF65-B1F46962A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D0D795-E3B5-4324-ACB6-9AF854056CE6}"/>
              </a:ext>
            </a:extLst>
          </p:cNvPr>
          <p:cNvSpPr>
            <a:spLocks noGrp="1"/>
          </p:cNvSpPr>
          <p:nvPr>
            <p:ph type="sldNum" sz="quarter" idx="12"/>
          </p:nvPr>
        </p:nvSpPr>
        <p:spPr/>
        <p:txBody>
          <a:bodyPr/>
          <a:lstStyle/>
          <a:p>
            <a:fld id="{7783EEA8-8FFA-40B0-9CA2-B650207154BC}" type="slidenum">
              <a:rPr lang="en-US" smtClean="0"/>
              <a:t>‹#›</a:t>
            </a:fld>
            <a:endParaRPr lang="en-US"/>
          </a:p>
        </p:txBody>
      </p:sp>
      <p:grpSp>
        <p:nvGrpSpPr>
          <p:cNvPr id="7" name="Group 6">
            <a:extLst>
              <a:ext uri="{FF2B5EF4-FFF2-40B4-BE49-F238E27FC236}">
                <a16:creationId xmlns:a16="http://schemas.microsoft.com/office/drawing/2014/main" id="{2C0C56C9-18AB-45A6-8327-801CD6FA66D1}"/>
              </a:ext>
            </a:extLst>
          </p:cNvPr>
          <p:cNvGrpSpPr/>
          <p:nvPr userDrawn="1"/>
        </p:nvGrpSpPr>
        <p:grpSpPr>
          <a:xfrm>
            <a:off x="0" y="4520046"/>
            <a:ext cx="12192000" cy="727224"/>
            <a:chOff x="0" y="4520046"/>
            <a:chExt cx="12192000" cy="727224"/>
          </a:xfrm>
        </p:grpSpPr>
        <p:sp>
          <p:nvSpPr>
            <p:cNvPr id="8" name="Freeform: Shape 7">
              <a:extLst>
                <a:ext uri="{FF2B5EF4-FFF2-40B4-BE49-F238E27FC236}">
                  <a16:creationId xmlns:a16="http://schemas.microsoft.com/office/drawing/2014/main" id="{3D24BD58-9D6E-4301-9811-ADCFBB5DFE8E}"/>
                </a:ext>
              </a:extLst>
            </p:cNvPr>
            <p:cNvSpPr/>
            <p:nvPr/>
          </p:nvSpPr>
          <p:spPr>
            <a:xfrm rot="10800000">
              <a:off x="0" y="4520046"/>
              <a:ext cx="10557160" cy="727224"/>
            </a:xfrm>
            <a:custGeom>
              <a:avLst/>
              <a:gdLst>
                <a:gd name="connsiteX0" fmla="*/ 10557160 w 10557160"/>
                <a:gd name="connsiteY0" fmla="*/ 727224 h 727224"/>
                <a:gd name="connsiteX1" fmla="*/ 425760 w 10557160"/>
                <a:gd name="connsiteY1" fmla="*/ 727224 h 727224"/>
                <a:gd name="connsiteX2" fmla="*/ 0 w 10557160"/>
                <a:gd name="connsiteY2" fmla="*/ 0 h 727224"/>
                <a:gd name="connsiteX3" fmla="*/ 10557160 w 10557160"/>
                <a:gd name="connsiteY3" fmla="*/ 0 h 727224"/>
                <a:gd name="connsiteX4" fmla="*/ 10557160 w 10557160"/>
                <a:gd name="connsiteY4" fmla="*/ 727224 h 727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7160" h="727224">
                  <a:moveTo>
                    <a:pt x="10557160" y="727224"/>
                  </a:moveTo>
                  <a:lnTo>
                    <a:pt x="425760" y="727224"/>
                  </a:lnTo>
                  <a:lnTo>
                    <a:pt x="0" y="0"/>
                  </a:lnTo>
                  <a:lnTo>
                    <a:pt x="10557160" y="0"/>
                  </a:lnTo>
                  <a:lnTo>
                    <a:pt x="10557160" y="727224"/>
                  </a:lnTo>
                  <a:close/>
                </a:path>
              </a:pathLst>
            </a:custGeom>
            <a:solidFill>
              <a:srgbClr val="D0D0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602136D5-4922-42A2-A1B8-CC7A0F457C4E}"/>
                </a:ext>
              </a:extLst>
            </p:cNvPr>
            <p:cNvSpPr/>
            <p:nvPr/>
          </p:nvSpPr>
          <p:spPr>
            <a:xfrm rot="10800000">
              <a:off x="10557162" y="4520046"/>
              <a:ext cx="1634838" cy="727224"/>
            </a:xfrm>
            <a:custGeom>
              <a:avLst/>
              <a:gdLst>
                <a:gd name="connsiteX0" fmla="*/ 1209078 w 1634838"/>
                <a:gd name="connsiteY0" fmla="*/ 727224 h 727224"/>
                <a:gd name="connsiteX1" fmla="*/ 0 w 1634838"/>
                <a:gd name="connsiteY1" fmla="*/ 727224 h 727224"/>
                <a:gd name="connsiteX2" fmla="*/ 0 w 1634838"/>
                <a:gd name="connsiteY2" fmla="*/ 0 h 727224"/>
                <a:gd name="connsiteX3" fmla="*/ 1634838 w 1634838"/>
                <a:gd name="connsiteY3" fmla="*/ 0 h 727224"/>
                <a:gd name="connsiteX4" fmla="*/ 1209078 w 1634838"/>
                <a:gd name="connsiteY4" fmla="*/ 727224 h 727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4838" h="727224">
                  <a:moveTo>
                    <a:pt x="1209078" y="727224"/>
                  </a:moveTo>
                  <a:lnTo>
                    <a:pt x="0" y="727224"/>
                  </a:lnTo>
                  <a:lnTo>
                    <a:pt x="0" y="0"/>
                  </a:lnTo>
                  <a:lnTo>
                    <a:pt x="1634838" y="0"/>
                  </a:lnTo>
                  <a:lnTo>
                    <a:pt x="1209078" y="727224"/>
                  </a:lnTo>
                  <a:close/>
                </a:path>
              </a:pathLst>
            </a:custGeom>
            <a:solidFill>
              <a:srgbClr val="D0D0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0" name="Picture 9">
            <a:extLst>
              <a:ext uri="{FF2B5EF4-FFF2-40B4-BE49-F238E27FC236}">
                <a16:creationId xmlns:a16="http://schemas.microsoft.com/office/drawing/2014/main" id="{270F7AC2-3323-457E-B2E5-A7325C22CAA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540195" y="5541565"/>
            <a:ext cx="2033360" cy="984937"/>
          </a:xfrm>
          <a:prstGeom prst="rect">
            <a:avLst/>
          </a:prstGeom>
        </p:spPr>
      </p:pic>
      <p:sp>
        <p:nvSpPr>
          <p:cNvPr id="15" name="Text Placeholder 14">
            <a:extLst>
              <a:ext uri="{FF2B5EF4-FFF2-40B4-BE49-F238E27FC236}">
                <a16:creationId xmlns:a16="http://schemas.microsoft.com/office/drawing/2014/main" id="{6B4CB460-969F-49C5-89E0-A89738AB3353}"/>
              </a:ext>
            </a:extLst>
          </p:cNvPr>
          <p:cNvSpPr>
            <a:spLocks noGrp="1"/>
          </p:cNvSpPr>
          <p:nvPr>
            <p:ph type="body" sz="quarter" idx="13"/>
          </p:nvPr>
        </p:nvSpPr>
        <p:spPr>
          <a:xfrm>
            <a:off x="627063" y="5453063"/>
            <a:ext cx="8421072" cy="719137"/>
          </a:xfrm>
        </p:spPr>
        <p:txBody>
          <a:bodyPr lIns="0" tIns="0" rIns="0" bIns="91440">
            <a:noAutofit/>
          </a:bodyPr>
          <a:lstStyle>
            <a:lvl1pPr marL="0" indent="0">
              <a:spcBef>
                <a:spcPts val="0"/>
              </a:spcBef>
              <a:buNone/>
              <a:defRPr sz="2000" b="1">
                <a:latin typeface="+mj-lt"/>
              </a:defRPr>
            </a:lvl1pPr>
            <a:lvl2pPr marL="0" indent="0">
              <a:spcBef>
                <a:spcPts val="0"/>
              </a:spcBef>
              <a:buNone/>
              <a:defRPr sz="1800" i="1">
                <a:latin typeface="+mj-lt"/>
              </a:defRPr>
            </a:lvl2pPr>
            <a:lvl3pPr marL="914400" indent="0">
              <a:spcBef>
                <a:spcPts val="0"/>
              </a:spcBef>
              <a:buNone/>
              <a:defRPr sz="1800" i="1">
                <a:latin typeface="+mj-lt"/>
              </a:defRPr>
            </a:lvl3pPr>
            <a:lvl4pPr marL="1371600" indent="0">
              <a:spcBef>
                <a:spcPts val="0"/>
              </a:spcBef>
              <a:buNone/>
              <a:defRPr sz="1800" i="1">
                <a:latin typeface="+mj-lt"/>
              </a:defRPr>
            </a:lvl4pPr>
            <a:lvl5pPr marL="1828800" indent="0">
              <a:spcBef>
                <a:spcPts val="0"/>
              </a:spcBef>
              <a:buNone/>
              <a:defRPr sz="1800" i="1">
                <a:latin typeface="+mj-lt"/>
              </a:defRPr>
            </a:lvl5pPr>
          </a:lstStyle>
          <a:p>
            <a:pPr lvl="0"/>
            <a:r>
              <a:rPr lang="en-US" dirty="0"/>
              <a:t>Click to edit Master text styles</a:t>
            </a:r>
          </a:p>
          <a:p>
            <a:pPr lvl="1"/>
            <a:r>
              <a:rPr lang="en-US" dirty="0"/>
              <a:t>Second level</a:t>
            </a:r>
          </a:p>
        </p:txBody>
      </p:sp>
      <p:sp>
        <p:nvSpPr>
          <p:cNvPr id="17" name="Content Placeholder 16">
            <a:extLst>
              <a:ext uri="{FF2B5EF4-FFF2-40B4-BE49-F238E27FC236}">
                <a16:creationId xmlns:a16="http://schemas.microsoft.com/office/drawing/2014/main" id="{04003E22-DD1F-48E9-B7D9-1161926DEF45}"/>
              </a:ext>
            </a:extLst>
          </p:cNvPr>
          <p:cNvSpPr>
            <a:spLocks noGrp="1"/>
          </p:cNvSpPr>
          <p:nvPr>
            <p:ph sz="quarter" idx="14"/>
          </p:nvPr>
        </p:nvSpPr>
        <p:spPr>
          <a:xfrm>
            <a:off x="627063" y="6326854"/>
            <a:ext cx="4166163" cy="394621"/>
          </a:xfrm>
        </p:spPr>
        <p:txBody>
          <a:bodyPr lIns="0" tIns="0" rIns="0" bIns="0">
            <a:noAutofit/>
          </a:bodyPr>
          <a:lstStyle>
            <a:lvl1pPr marL="0" indent="0">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Click to edit Master text styles</a:t>
            </a:r>
          </a:p>
        </p:txBody>
      </p:sp>
    </p:spTree>
    <p:extLst>
      <p:ext uri="{BB962C8B-B14F-4D97-AF65-F5344CB8AC3E}">
        <p14:creationId xmlns:p14="http://schemas.microsoft.com/office/powerpoint/2010/main" val="32563529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4" orient="horz" pos="2067">
          <p15:clr>
            <a:srgbClr val="FBAE40"/>
          </p15:clr>
        </p15:guide>
        <p15:guide id="5" orient="horz" pos="233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1704975"/>
            <a:ext cx="9926638" cy="455295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itle 11"/>
          <p:cNvSpPr>
            <a:spLocks noGrp="1"/>
          </p:cNvSpPr>
          <p:nvPr>
            <p:ph type="title"/>
          </p:nvPr>
        </p:nvSpPr>
        <p:spPr>
          <a:xfrm>
            <a:off x="685800" y="488887"/>
            <a:ext cx="9926638" cy="987488"/>
          </a:xfrm>
        </p:spPr>
        <p:txBody>
          <a:bodyPr/>
          <a:lstStyle/>
          <a:p>
            <a:r>
              <a:rPr lang="en-US"/>
              <a:t>Click to edit Master title style</a:t>
            </a:r>
          </a:p>
        </p:txBody>
      </p:sp>
      <p:sp>
        <p:nvSpPr>
          <p:cNvPr id="13" name="Slide Number Placeholder 12"/>
          <p:cNvSpPr>
            <a:spLocks noGrp="1"/>
          </p:cNvSpPr>
          <p:nvPr>
            <p:ph type="sldNum" sz="quarter" idx="11"/>
          </p:nvPr>
        </p:nvSpPr>
        <p:spPr/>
        <p:txBody>
          <a:bodyPr/>
          <a:lstStyle>
            <a:lvl1pPr>
              <a:defRPr>
                <a:solidFill>
                  <a:schemeClr val="accent6"/>
                </a:solidFill>
              </a:defRPr>
            </a:lvl1pPr>
          </a:lstStyle>
          <a:p>
            <a:fld id="{CC041753-90EA-4E44-9BB8-633978F3CCC4}" type="slidenum">
              <a:rPr lang="en-US" smtClean="0"/>
              <a:pPr/>
              <a:t>‹#›</a:t>
            </a:fld>
            <a:endParaRPr lang="en-US"/>
          </a:p>
        </p:txBody>
      </p:sp>
    </p:spTree>
    <p:extLst>
      <p:ext uri="{BB962C8B-B14F-4D97-AF65-F5344CB8AC3E}">
        <p14:creationId xmlns:p14="http://schemas.microsoft.com/office/powerpoint/2010/main" val="17053730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2B43EB0-F41E-434D-B949-D8CDDB38467F}"/>
              </a:ext>
            </a:extLst>
          </p:cNvPr>
          <p:cNvSpPr/>
          <p:nvPr userDrawn="1"/>
        </p:nvSpPr>
        <p:spPr>
          <a:xfrm>
            <a:off x="0" y="0"/>
            <a:ext cx="12192000" cy="5247271"/>
          </a:xfrm>
          <a:prstGeom prst="rect">
            <a:avLst/>
          </a:pr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2">
            <a:extLst>
              <a:ext uri="{FF2B5EF4-FFF2-40B4-BE49-F238E27FC236}">
                <a16:creationId xmlns:a16="http://schemas.microsoft.com/office/drawing/2014/main" id="{C50EE29F-F739-44DE-9D16-2AC7FD231558}"/>
              </a:ext>
            </a:extLst>
          </p:cNvPr>
          <p:cNvSpPr>
            <a:spLocks noGrp="1"/>
          </p:cNvSpPr>
          <p:nvPr>
            <p:ph type="pic" sz="quarter" idx="15"/>
          </p:nvPr>
        </p:nvSpPr>
        <p:spPr>
          <a:xfrm>
            <a:off x="6096000" y="0"/>
            <a:ext cx="6096000" cy="5246688"/>
          </a:xfrm>
          <a:solidFill>
            <a:schemeClr val="bg1">
              <a:lumMod val="65000"/>
            </a:schemeClr>
          </a:solidFill>
        </p:spPr>
        <p:txBody>
          <a:bodyPr anchor="ctr"/>
          <a:lstStyle>
            <a:lvl1pPr algn="ctr">
              <a:defRPr>
                <a:solidFill>
                  <a:schemeClr val="bg1"/>
                </a:solidFill>
                <a:latin typeface="+mj-lt"/>
              </a:defRPr>
            </a:lvl1pPr>
          </a:lstStyle>
          <a:p>
            <a:endParaRPr lang="en-US" dirty="0"/>
          </a:p>
        </p:txBody>
      </p:sp>
      <p:sp>
        <p:nvSpPr>
          <p:cNvPr id="2" name="Title 1">
            <a:extLst>
              <a:ext uri="{FF2B5EF4-FFF2-40B4-BE49-F238E27FC236}">
                <a16:creationId xmlns:a16="http://schemas.microsoft.com/office/drawing/2014/main" id="{E7C585A2-0490-4450-B037-A22B18789379}"/>
              </a:ext>
            </a:extLst>
          </p:cNvPr>
          <p:cNvSpPr>
            <a:spLocks noGrp="1"/>
          </p:cNvSpPr>
          <p:nvPr>
            <p:ph type="ctrTitle"/>
          </p:nvPr>
        </p:nvSpPr>
        <p:spPr>
          <a:xfrm>
            <a:off x="627063" y="1556085"/>
            <a:ext cx="5308515" cy="1850506"/>
          </a:xfrm>
        </p:spPr>
        <p:txBody>
          <a:bodyPr lIns="0" tIns="0" rIns="0" bIns="0" anchor="b">
            <a:normAutofit/>
          </a:bodyPr>
          <a:lstStyle>
            <a:lvl1pPr algn="l">
              <a:lnSpc>
                <a:spcPct val="90000"/>
              </a:lnSpc>
              <a:defRPr sz="4000" b="1">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B9752678-3BD8-4A49-A021-F97DB6338E82}"/>
              </a:ext>
            </a:extLst>
          </p:cNvPr>
          <p:cNvSpPr>
            <a:spLocks noGrp="1"/>
          </p:cNvSpPr>
          <p:nvPr>
            <p:ph type="subTitle" idx="1"/>
          </p:nvPr>
        </p:nvSpPr>
        <p:spPr>
          <a:xfrm>
            <a:off x="627063" y="3413772"/>
            <a:ext cx="5308515" cy="949681"/>
          </a:xfrm>
        </p:spPr>
        <p:txBody>
          <a:bodyPr lIns="0" tIns="0" rIns="0" bIns="0">
            <a:normAutofit/>
          </a:bodyPr>
          <a:lstStyle>
            <a:lvl1pPr marL="0" indent="0" algn="l">
              <a:spcBef>
                <a:spcPts val="0"/>
              </a:spcBef>
              <a:buNone/>
              <a:defRPr sz="28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3AD5DCB2-45B8-454D-BF65-B1F46962A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D0D795-E3B5-4324-ACB6-9AF854056CE6}"/>
              </a:ext>
            </a:extLst>
          </p:cNvPr>
          <p:cNvSpPr>
            <a:spLocks noGrp="1"/>
          </p:cNvSpPr>
          <p:nvPr>
            <p:ph type="sldNum" sz="quarter" idx="12"/>
          </p:nvPr>
        </p:nvSpPr>
        <p:spPr/>
        <p:txBody>
          <a:bodyPr/>
          <a:lstStyle/>
          <a:p>
            <a:fld id="{7783EEA8-8FFA-40B0-9CA2-B650207154BC}" type="slidenum">
              <a:rPr lang="en-US" smtClean="0"/>
              <a:t>‹#›</a:t>
            </a:fld>
            <a:endParaRPr lang="en-US"/>
          </a:p>
        </p:txBody>
      </p:sp>
      <p:grpSp>
        <p:nvGrpSpPr>
          <p:cNvPr id="7" name="Group 6">
            <a:extLst>
              <a:ext uri="{FF2B5EF4-FFF2-40B4-BE49-F238E27FC236}">
                <a16:creationId xmlns:a16="http://schemas.microsoft.com/office/drawing/2014/main" id="{2C0C56C9-18AB-45A6-8327-801CD6FA66D1}"/>
              </a:ext>
            </a:extLst>
          </p:cNvPr>
          <p:cNvGrpSpPr/>
          <p:nvPr userDrawn="1"/>
        </p:nvGrpSpPr>
        <p:grpSpPr>
          <a:xfrm>
            <a:off x="0" y="4520046"/>
            <a:ext cx="12192000" cy="727224"/>
            <a:chOff x="0" y="4520046"/>
            <a:chExt cx="12192000" cy="727224"/>
          </a:xfrm>
        </p:grpSpPr>
        <p:sp>
          <p:nvSpPr>
            <p:cNvPr id="8" name="Freeform: Shape 7">
              <a:extLst>
                <a:ext uri="{FF2B5EF4-FFF2-40B4-BE49-F238E27FC236}">
                  <a16:creationId xmlns:a16="http://schemas.microsoft.com/office/drawing/2014/main" id="{3D24BD58-9D6E-4301-9811-ADCFBB5DFE8E}"/>
                </a:ext>
              </a:extLst>
            </p:cNvPr>
            <p:cNvSpPr/>
            <p:nvPr/>
          </p:nvSpPr>
          <p:spPr>
            <a:xfrm rot="10800000">
              <a:off x="0" y="4520046"/>
              <a:ext cx="10557160" cy="727224"/>
            </a:xfrm>
            <a:custGeom>
              <a:avLst/>
              <a:gdLst>
                <a:gd name="connsiteX0" fmla="*/ 10557160 w 10557160"/>
                <a:gd name="connsiteY0" fmla="*/ 727224 h 727224"/>
                <a:gd name="connsiteX1" fmla="*/ 425760 w 10557160"/>
                <a:gd name="connsiteY1" fmla="*/ 727224 h 727224"/>
                <a:gd name="connsiteX2" fmla="*/ 0 w 10557160"/>
                <a:gd name="connsiteY2" fmla="*/ 0 h 727224"/>
                <a:gd name="connsiteX3" fmla="*/ 10557160 w 10557160"/>
                <a:gd name="connsiteY3" fmla="*/ 0 h 727224"/>
                <a:gd name="connsiteX4" fmla="*/ 10557160 w 10557160"/>
                <a:gd name="connsiteY4" fmla="*/ 727224 h 727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7160" h="727224">
                  <a:moveTo>
                    <a:pt x="10557160" y="727224"/>
                  </a:moveTo>
                  <a:lnTo>
                    <a:pt x="425760" y="727224"/>
                  </a:lnTo>
                  <a:lnTo>
                    <a:pt x="0" y="0"/>
                  </a:lnTo>
                  <a:lnTo>
                    <a:pt x="10557160" y="0"/>
                  </a:lnTo>
                  <a:lnTo>
                    <a:pt x="10557160" y="727224"/>
                  </a:lnTo>
                  <a:close/>
                </a:path>
              </a:pathLst>
            </a:custGeom>
            <a:solidFill>
              <a:srgbClr val="D0D0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602136D5-4922-42A2-A1B8-CC7A0F457C4E}"/>
                </a:ext>
              </a:extLst>
            </p:cNvPr>
            <p:cNvSpPr/>
            <p:nvPr/>
          </p:nvSpPr>
          <p:spPr>
            <a:xfrm rot="10800000">
              <a:off x="10557162" y="4520046"/>
              <a:ext cx="1634838" cy="727224"/>
            </a:xfrm>
            <a:custGeom>
              <a:avLst/>
              <a:gdLst>
                <a:gd name="connsiteX0" fmla="*/ 1209078 w 1634838"/>
                <a:gd name="connsiteY0" fmla="*/ 727224 h 727224"/>
                <a:gd name="connsiteX1" fmla="*/ 0 w 1634838"/>
                <a:gd name="connsiteY1" fmla="*/ 727224 h 727224"/>
                <a:gd name="connsiteX2" fmla="*/ 0 w 1634838"/>
                <a:gd name="connsiteY2" fmla="*/ 0 h 727224"/>
                <a:gd name="connsiteX3" fmla="*/ 1634838 w 1634838"/>
                <a:gd name="connsiteY3" fmla="*/ 0 h 727224"/>
                <a:gd name="connsiteX4" fmla="*/ 1209078 w 1634838"/>
                <a:gd name="connsiteY4" fmla="*/ 727224 h 727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4838" h="727224">
                  <a:moveTo>
                    <a:pt x="1209078" y="727224"/>
                  </a:moveTo>
                  <a:lnTo>
                    <a:pt x="0" y="727224"/>
                  </a:lnTo>
                  <a:lnTo>
                    <a:pt x="0" y="0"/>
                  </a:lnTo>
                  <a:lnTo>
                    <a:pt x="1634838" y="0"/>
                  </a:lnTo>
                  <a:lnTo>
                    <a:pt x="1209078" y="727224"/>
                  </a:lnTo>
                  <a:close/>
                </a:path>
              </a:pathLst>
            </a:custGeom>
            <a:solidFill>
              <a:srgbClr val="D0D0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0" name="Picture 9">
            <a:extLst>
              <a:ext uri="{FF2B5EF4-FFF2-40B4-BE49-F238E27FC236}">
                <a16:creationId xmlns:a16="http://schemas.microsoft.com/office/drawing/2014/main" id="{270F7AC2-3323-457E-B2E5-A7325C22CAA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540195" y="5541565"/>
            <a:ext cx="2033360" cy="984937"/>
          </a:xfrm>
          <a:prstGeom prst="rect">
            <a:avLst/>
          </a:prstGeom>
        </p:spPr>
      </p:pic>
      <p:sp>
        <p:nvSpPr>
          <p:cNvPr id="15" name="Text Placeholder 14">
            <a:extLst>
              <a:ext uri="{FF2B5EF4-FFF2-40B4-BE49-F238E27FC236}">
                <a16:creationId xmlns:a16="http://schemas.microsoft.com/office/drawing/2014/main" id="{6B4CB460-969F-49C5-89E0-A89738AB3353}"/>
              </a:ext>
            </a:extLst>
          </p:cNvPr>
          <p:cNvSpPr>
            <a:spLocks noGrp="1"/>
          </p:cNvSpPr>
          <p:nvPr>
            <p:ph type="body" sz="quarter" idx="13"/>
          </p:nvPr>
        </p:nvSpPr>
        <p:spPr>
          <a:xfrm>
            <a:off x="627063" y="5453063"/>
            <a:ext cx="8421072" cy="719137"/>
          </a:xfrm>
        </p:spPr>
        <p:txBody>
          <a:bodyPr lIns="0" tIns="0" rIns="0" bIns="91440">
            <a:noAutofit/>
          </a:bodyPr>
          <a:lstStyle>
            <a:lvl1pPr marL="0" indent="0">
              <a:spcBef>
                <a:spcPts val="0"/>
              </a:spcBef>
              <a:buNone/>
              <a:defRPr sz="2000" b="1">
                <a:latin typeface="+mj-lt"/>
              </a:defRPr>
            </a:lvl1pPr>
            <a:lvl2pPr marL="0" indent="0">
              <a:spcBef>
                <a:spcPts val="0"/>
              </a:spcBef>
              <a:buNone/>
              <a:defRPr sz="1800" i="1">
                <a:latin typeface="+mj-lt"/>
              </a:defRPr>
            </a:lvl2pPr>
            <a:lvl3pPr marL="914400" indent="0">
              <a:spcBef>
                <a:spcPts val="0"/>
              </a:spcBef>
              <a:buNone/>
              <a:defRPr sz="1800" i="1">
                <a:latin typeface="+mj-lt"/>
              </a:defRPr>
            </a:lvl3pPr>
            <a:lvl4pPr marL="1371600" indent="0">
              <a:spcBef>
                <a:spcPts val="0"/>
              </a:spcBef>
              <a:buNone/>
              <a:defRPr sz="1800" i="1">
                <a:latin typeface="+mj-lt"/>
              </a:defRPr>
            </a:lvl4pPr>
            <a:lvl5pPr marL="1828800" indent="0">
              <a:spcBef>
                <a:spcPts val="0"/>
              </a:spcBef>
              <a:buNone/>
              <a:defRPr sz="1800" i="1">
                <a:latin typeface="+mj-lt"/>
              </a:defRPr>
            </a:lvl5pPr>
          </a:lstStyle>
          <a:p>
            <a:pPr lvl="0"/>
            <a:r>
              <a:rPr lang="en-US" dirty="0"/>
              <a:t>Click to edit Master text styles</a:t>
            </a:r>
          </a:p>
          <a:p>
            <a:pPr lvl="1"/>
            <a:r>
              <a:rPr lang="en-US" dirty="0"/>
              <a:t>Second level</a:t>
            </a:r>
          </a:p>
        </p:txBody>
      </p:sp>
      <p:sp>
        <p:nvSpPr>
          <p:cNvPr id="17" name="Content Placeholder 16">
            <a:extLst>
              <a:ext uri="{FF2B5EF4-FFF2-40B4-BE49-F238E27FC236}">
                <a16:creationId xmlns:a16="http://schemas.microsoft.com/office/drawing/2014/main" id="{04003E22-DD1F-48E9-B7D9-1161926DEF45}"/>
              </a:ext>
            </a:extLst>
          </p:cNvPr>
          <p:cNvSpPr>
            <a:spLocks noGrp="1"/>
          </p:cNvSpPr>
          <p:nvPr>
            <p:ph sz="quarter" idx="14"/>
          </p:nvPr>
        </p:nvSpPr>
        <p:spPr>
          <a:xfrm>
            <a:off x="627063" y="6326854"/>
            <a:ext cx="4166163" cy="394621"/>
          </a:xfrm>
        </p:spPr>
        <p:txBody>
          <a:bodyPr lIns="0" tIns="0" rIns="0" bIns="0">
            <a:noAutofit/>
          </a:bodyPr>
          <a:lstStyle>
            <a:lvl1pPr marL="0" indent="0">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Click to edit Master text styles</a:t>
            </a:r>
          </a:p>
        </p:txBody>
      </p:sp>
    </p:spTree>
    <p:extLst>
      <p:ext uri="{BB962C8B-B14F-4D97-AF65-F5344CB8AC3E}">
        <p14:creationId xmlns:p14="http://schemas.microsoft.com/office/powerpoint/2010/main" val="424596690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4" orient="horz" pos="2067">
          <p15:clr>
            <a:srgbClr val="FBAE40"/>
          </p15:clr>
        </p15:guide>
        <p15:guide id="5" orient="horz" pos="233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8B8DDE2-33B3-4A33-9B2D-123D7B554D44}"/>
              </a:ext>
            </a:extLst>
          </p:cNvPr>
          <p:cNvSpPr/>
          <p:nvPr userDrawn="1"/>
        </p:nvSpPr>
        <p:spPr>
          <a:xfrm>
            <a:off x="-1" y="6223457"/>
            <a:ext cx="847416" cy="641818"/>
          </a:xfrm>
          <a:custGeom>
            <a:avLst/>
            <a:gdLst>
              <a:gd name="connsiteX0" fmla="*/ 0 w 847416"/>
              <a:gd name="connsiteY0" fmla="*/ 0 h 641818"/>
              <a:gd name="connsiteX1" fmla="*/ 471658 w 847416"/>
              <a:gd name="connsiteY1" fmla="*/ 0 h 641818"/>
              <a:gd name="connsiteX2" fmla="*/ 847416 w 847416"/>
              <a:gd name="connsiteY2" fmla="*/ 641818 h 641818"/>
              <a:gd name="connsiteX3" fmla="*/ 0 w 847416"/>
              <a:gd name="connsiteY3" fmla="*/ 641818 h 641818"/>
              <a:gd name="connsiteX4" fmla="*/ 0 w 847416"/>
              <a:gd name="connsiteY4" fmla="*/ 0 h 6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416" h="641818">
                <a:moveTo>
                  <a:pt x="0" y="0"/>
                </a:moveTo>
                <a:lnTo>
                  <a:pt x="471658" y="0"/>
                </a:lnTo>
                <a:lnTo>
                  <a:pt x="847416" y="641818"/>
                </a:lnTo>
                <a:lnTo>
                  <a:pt x="0" y="641818"/>
                </a:lnTo>
                <a:lnTo>
                  <a:pt x="0" y="0"/>
                </a:lnTo>
                <a:close/>
              </a:path>
            </a:pathLst>
          </a:cu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CB7701C-D034-449A-AC19-3B0AA4943EB0}"/>
              </a:ext>
            </a:extLst>
          </p:cNvPr>
          <p:cNvSpPr/>
          <p:nvPr userDrawn="1"/>
        </p:nvSpPr>
        <p:spPr>
          <a:xfrm>
            <a:off x="847417" y="6223456"/>
            <a:ext cx="11344583" cy="641819"/>
          </a:xfrm>
          <a:custGeom>
            <a:avLst/>
            <a:gdLst>
              <a:gd name="connsiteX0" fmla="*/ 8989757 w 11344583"/>
              <a:gd name="connsiteY0" fmla="*/ 0 h 641819"/>
              <a:gd name="connsiteX1" fmla="*/ 11344583 w 11344583"/>
              <a:gd name="connsiteY1" fmla="*/ 0 h 641819"/>
              <a:gd name="connsiteX2" fmla="*/ 11344583 w 11344583"/>
              <a:gd name="connsiteY2" fmla="*/ 640080 h 641819"/>
              <a:gd name="connsiteX3" fmla="*/ 9317308 w 11344583"/>
              <a:gd name="connsiteY3" fmla="*/ 640080 h 641819"/>
              <a:gd name="connsiteX4" fmla="*/ 9317308 w 11344583"/>
              <a:gd name="connsiteY4" fmla="*/ 641819 h 641819"/>
              <a:gd name="connsiteX5" fmla="*/ 0 w 11344583"/>
              <a:gd name="connsiteY5" fmla="*/ 641819 h 641819"/>
              <a:gd name="connsiteX6" fmla="*/ 375758 w 11344583"/>
              <a:gd name="connsiteY6" fmla="*/ 1 h 641819"/>
              <a:gd name="connsiteX7" fmla="*/ 8989757 w 11344583"/>
              <a:gd name="connsiteY7" fmla="*/ 1 h 64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44583" h="641819">
                <a:moveTo>
                  <a:pt x="8989757" y="0"/>
                </a:moveTo>
                <a:lnTo>
                  <a:pt x="11344583" y="0"/>
                </a:lnTo>
                <a:lnTo>
                  <a:pt x="11344583" y="640080"/>
                </a:lnTo>
                <a:lnTo>
                  <a:pt x="9317308" y="640080"/>
                </a:lnTo>
                <a:lnTo>
                  <a:pt x="9317308" y="641819"/>
                </a:lnTo>
                <a:lnTo>
                  <a:pt x="0" y="641819"/>
                </a:lnTo>
                <a:lnTo>
                  <a:pt x="375758" y="1"/>
                </a:lnTo>
                <a:lnTo>
                  <a:pt x="8989757" y="1"/>
                </a:lnTo>
                <a:close/>
              </a:path>
            </a:pathLst>
          </a:cu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1E495C0-04F6-4EFF-B954-855CC415A239}"/>
              </a:ext>
            </a:extLst>
          </p:cNvPr>
          <p:cNvSpPr txBox="1"/>
          <p:nvPr userDrawn="1"/>
        </p:nvSpPr>
        <p:spPr>
          <a:xfrm>
            <a:off x="9468464" y="6223457"/>
            <a:ext cx="2263877" cy="634543"/>
          </a:xfrm>
          <a:prstGeom prst="rect">
            <a:avLst/>
          </a:prstGeom>
          <a:noFill/>
        </p:spPr>
        <p:txBody>
          <a:bodyPr wrap="square" lIns="0" tIns="0" rIns="0" bIns="0" rtlCol="0" anchor="ctr">
            <a:no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lang="en-US" sz="1000" b="0" spc="-10" baseline="0" dirty="0">
                <a:solidFill>
                  <a:schemeClr val="bg1"/>
                </a:solidFill>
                <a:latin typeface="+mj-lt"/>
              </a:rPr>
              <a:t>MD ANDERSON CANCER CENTER</a:t>
            </a:r>
          </a:p>
        </p:txBody>
      </p:sp>
      <p:sp>
        <p:nvSpPr>
          <p:cNvPr id="2" name="Title 1">
            <a:extLst>
              <a:ext uri="{FF2B5EF4-FFF2-40B4-BE49-F238E27FC236}">
                <a16:creationId xmlns:a16="http://schemas.microsoft.com/office/drawing/2014/main" id="{4FD3FE21-CF54-424F-AC66-117DD5A5B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4333B2-CBE0-4340-BBFD-41B862338F73}"/>
              </a:ext>
            </a:extLst>
          </p:cNvPr>
          <p:cNvSpPr>
            <a:spLocks noGrp="1"/>
          </p:cNvSpPr>
          <p:nvPr>
            <p:ph idx="1"/>
          </p:nvPr>
        </p:nvSpPr>
        <p:spPr>
          <a:xfrm>
            <a:off x="655092" y="1477927"/>
            <a:ext cx="11077248" cy="4646648"/>
          </a:xfrm>
        </p:spPr>
        <p:txBody>
          <a:bodyPr/>
          <a:lstStyle>
            <a:lvl2pPr>
              <a:buClr>
                <a:srgbClr val="ED8B00"/>
              </a:buClr>
              <a:defRPr/>
            </a:lvl2pPr>
            <a:lvl4pPr>
              <a:buClr>
                <a:srgbClr val="ED8B00"/>
              </a:buCl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a:extLst>
              <a:ext uri="{FF2B5EF4-FFF2-40B4-BE49-F238E27FC236}">
                <a16:creationId xmlns:a16="http://schemas.microsoft.com/office/drawing/2014/main" id="{1AB0467D-A985-4A8A-86CC-4ACFD840446B}"/>
              </a:ext>
            </a:extLst>
          </p:cNvPr>
          <p:cNvSpPr>
            <a:spLocks noGrp="1"/>
          </p:cNvSpPr>
          <p:nvPr>
            <p:ph type="sldNum" sz="quarter" idx="12"/>
          </p:nvPr>
        </p:nvSpPr>
        <p:spPr/>
        <p:txBody>
          <a:bodyPr/>
          <a:lstStyle>
            <a:lvl1pPr>
              <a:defRPr>
                <a:solidFill>
                  <a:srgbClr val="ED8B00"/>
                </a:solidFill>
              </a:defRPr>
            </a:lvl1pPr>
          </a:lstStyle>
          <a:p>
            <a:fld id="{7783EEA8-8FFA-40B0-9CA2-B650207154BC}" type="slidenum">
              <a:rPr lang="en-US" smtClean="0"/>
              <a:pPr/>
              <a:t>‹#›</a:t>
            </a:fld>
            <a:endParaRPr lang="en-US" dirty="0"/>
          </a:p>
        </p:txBody>
      </p:sp>
    </p:spTree>
    <p:extLst>
      <p:ext uri="{BB962C8B-B14F-4D97-AF65-F5344CB8AC3E}">
        <p14:creationId xmlns:p14="http://schemas.microsoft.com/office/powerpoint/2010/main" val="227962169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1_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82081-CF35-49F2-90D8-8ABA1CF0B969}"/>
              </a:ext>
            </a:extLst>
          </p:cNvPr>
          <p:cNvSpPr>
            <a:spLocks noGrp="1"/>
          </p:cNvSpPr>
          <p:nvPr>
            <p:ph type="title"/>
          </p:nvPr>
        </p:nvSpPr>
        <p:spPr>
          <a:xfrm>
            <a:off x="647700" y="385021"/>
            <a:ext cx="10986924" cy="85958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0892507-4154-4F94-A78D-408023831A77}"/>
              </a:ext>
            </a:extLst>
          </p:cNvPr>
          <p:cNvSpPr>
            <a:spLocks noGrp="1"/>
          </p:cNvSpPr>
          <p:nvPr>
            <p:ph sz="half" idx="1"/>
          </p:nvPr>
        </p:nvSpPr>
        <p:spPr>
          <a:xfrm>
            <a:off x="647700" y="1477962"/>
            <a:ext cx="5303520" cy="4646613"/>
          </a:xfrm>
        </p:spPr>
        <p:txBody>
          <a:bodyPr/>
          <a:lstStyle>
            <a:lvl1pPr>
              <a:defRPr>
                <a:solidFill>
                  <a:schemeClr val="tx1"/>
                </a:solidFill>
              </a:defRPr>
            </a:lvl1pPr>
            <a:lvl2pPr>
              <a:buClr>
                <a:srgbClr val="ED8B00"/>
              </a:buClr>
              <a:defRPr/>
            </a:lvl2pPr>
            <a:lvl4pPr>
              <a:buClr>
                <a:srgbClr val="ED8B00"/>
              </a:buCl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13DAF1AB-03B4-4459-8EE5-C6540D5E2E15}"/>
              </a:ext>
            </a:extLst>
          </p:cNvPr>
          <p:cNvSpPr>
            <a:spLocks noGrp="1"/>
          </p:cNvSpPr>
          <p:nvPr>
            <p:ph sz="half" idx="2"/>
          </p:nvPr>
        </p:nvSpPr>
        <p:spPr>
          <a:xfrm>
            <a:off x="6435806" y="1477961"/>
            <a:ext cx="5303520" cy="4646613"/>
          </a:xfrm>
        </p:spPr>
        <p:txBody>
          <a:bodyPr/>
          <a:lstStyle>
            <a:lvl1pPr>
              <a:defRPr>
                <a:solidFill>
                  <a:schemeClr val="tx1"/>
                </a:solidFill>
              </a:defRPr>
            </a:lvl1pPr>
            <a:lvl2pPr>
              <a:buClr>
                <a:srgbClr val="ED8B00"/>
              </a:buClr>
              <a:defRPr/>
            </a:lvl2pPr>
            <a:lvl4pPr>
              <a:buClr>
                <a:srgbClr val="ED8B00"/>
              </a:buCl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a:extLst>
              <a:ext uri="{FF2B5EF4-FFF2-40B4-BE49-F238E27FC236}">
                <a16:creationId xmlns:a16="http://schemas.microsoft.com/office/drawing/2014/main" id="{76FE159D-22D3-45E1-B466-9B445D68D36C}"/>
              </a:ext>
            </a:extLst>
          </p:cNvPr>
          <p:cNvSpPr>
            <a:spLocks noGrp="1"/>
          </p:cNvSpPr>
          <p:nvPr>
            <p:ph type="sldNum" sz="quarter" idx="12"/>
          </p:nvPr>
        </p:nvSpPr>
        <p:spPr/>
        <p:txBody>
          <a:bodyPr/>
          <a:lstStyle>
            <a:lvl1pPr>
              <a:defRPr>
                <a:solidFill>
                  <a:srgbClr val="ED8B00"/>
                </a:solidFill>
              </a:defRPr>
            </a:lvl1pPr>
          </a:lstStyle>
          <a:p>
            <a:fld id="{7783EEA8-8FFA-40B0-9CA2-B650207154BC}" type="slidenum">
              <a:rPr lang="en-US" smtClean="0"/>
              <a:pPr/>
              <a:t>‹#›</a:t>
            </a:fld>
            <a:endParaRPr lang="en-US" dirty="0"/>
          </a:p>
        </p:txBody>
      </p:sp>
      <p:sp>
        <p:nvSpPr>
          <p:cNvPr id="11" name="Freeform: Shape 10">
            <a:extLst>
              <a:ext uri="{FF2B5EF4-FFF2-40B4-BE49-F238E27FC236}">
                <a16:creationId xmlns:a16="http://schemas.microsoft.com/office/drawing/2014/main" id="{730B0186-7C26-4D63-9F5B-5ECB02051001}"/>
              </a:ext>
            </a:extLst>
          </p:cNvPr>
          <p:cNvSpPr/>
          <p:nvPr userDrawn="1"/>
        </p:nvSpPr>
        <p:spPr>
          <a:xfrm>
            <a:off x="-1" y="6223457"/>
            <a:ext cx="847416" cy="641818"/>
          </a:xfrm>
          <a:custGeom>
            <a:avLst/>
            <a:gdLst>
              <a:gd name="connsiteX0" fmla="*/ 0 w 847416"/>
              <a:gd name="connsiteY0" fmla="*/ 0 h 641818"/>
              <a:gd name="connsiteX1" fmla="*/ 471658 w 847416"/>
              <a:gd name="connsiteY1" fmla="*/ 0 h 641818"/>
              <a:gd name="connsiteX2" fmla="*/ 847416 w 847416"/>
              <a:gd name="connsiteY2" fmla="*/ 641818 h 641818"/>
              <a:gd name="connsiteX3" fmla="*/ 0 w 847416"/>
              <a:gd name="connsiteY3" fmla="*/ 641818 h 641818"/>
              <a:gd name="connsiteX4" fmla="*/ 0 w 847416"/>
              <a:gd name="connsiteY4" fmla="*/ 0 h 6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416" h="641818">
                <a:moveTo>
                  <a:pt x="0" y="0"/>
                </a:moveTo>
                <a:lnTo>
                  <a:pt x="471658" y="0"/>
                </a:lnTo>
                <a:lnTo>
                  <a:pt x="847416" y="641818"/>
                </a:lnTo>
                <a:lnTo>
                  <a:pt x="0" y="641818"/>
                </a:lnTo>
                <a:lnTo>
                  <a:pt x="0" y="0"/>
                </a:lnTo>
                <a:close/>
              </a:path>
            </a:pathLst>
          </a:cu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F416762-F965-437D-9FCF-E19B7998069F}"/>
              </a:ext>
            </a:extLst>
          </p:cNvPr>
          <p:cNvSpPr/>
          <p:nvPr userDrawn="1"/>
        </p:nvSpPr>
        <p:spPr>
          <a:xfrm>
            <a:off x="847417" y="6223456"/>
            <a:ext cx="11344583" cy="641819"/>
          </a:xfrm>
          <a:custGeom>
            <a:avLst/>
            <a:gdLst>
              <a:gd name="connsiteX0" fmla="*/ 8989757 w 11344583"/>
              <a:gd name="connsiteY0" fmla="*/ 0 h 641819"/>
              <a:gd name="connsiteX1" fmla="*/ 11344583 w 11344583"/>
              <a:gd name="connsiteY1" fmla="*/ 0 h 641819"/>
              <a:gd name="connsiteX2" fmla="*/ 11344583 w 11344583"/>
              <a:gd name="connsiteY2" fmla="*/ 640080 h 641819"/>
              <a:gd name="connsiteX3" fmla="*/ 9317308 w 11344583"/>
              <a:gd name="connsiteY3" fmla="*/ 640080 h 641819"/>
              <a:gd name="connsiteX4" fmla="*/ 9317308 w 11344583"/>
              <a:gd name="connsiteY4" fmla="*/ 641819 h 641819"/>
              <a:gd name="connsiteX5" fmla="*/ 0 w 11344583"/>
              <a:gd name="connsiteY5" fmla="*/ 641819 h 641819"/>
              <a:gd name="connsiteX6" fmla="*/ 375758 w 11344583"/>
              <a:gd name="connsiteY6" fmla="*/ 1 h 641819"/>
              <a:gd name="connsiteX7" fmla="*/ 8989757 w 11344583"/>
              <a:gd name="connsiteY7" fmla="*/ 1 h 64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44583" h="641819">
                <a:moveTo>
                  <a:pt x="8989757" y="0"/>
                </a:moveTo>
                <a:lnTo>
                  <a:pt x="11344583" y="0"/>
                </a:lnTo>
                <a:lnTo>
                  <a:pt x="11344583" y="640080"/>
                </a:lnTo>
                <a:lnTo>
                  <a:pt x="9317308" y="640080"/>
                </a:lnTo>
                <a:lnTo>
                  <a:pt x="9317308" y="641819"/>
                </a:lnTo>
                <a:lnTo>
                  <a:pt x="0" y="641819"/>
                </a:lnTo>
                <a:lnTo>
                  <a:pt x="375758" y="1"/>
                </a:lnTo>
                <a:lnTo>
                  <a:pt x="8989757" y="1"/>
                </a:lnTo>
                <a:close/>
              </a:path>
            </a:pathLst>
          </a:cu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32876A8-3C05-4F47-BFAF-7858B45E035A}"/>
              </a:ext>
            </a:extLst>
          </p:cNvPr>
          <p:cNvSpPr txBox="1"/>
          <p:nvPr userDrawn="1"/>
        </p:nvSpPr>
        <p:spPr>
          <a:xfrm>
            <a:off x="9468464" y="6223457"/>
            <a:ext cx="2263877" cy="634543"/>
          </a:xfrm>
          <a:prstGeom prst="rect">
            <a:avLst/>
          </a:prstGeom>
          <a:noFill/>
        </p:spPr>
        <p:txBody>
          <a:bodyPr wrap="square" lIns="0" tIns="0" rIns="0" bIns="0" rtlCol="0" anchor="ctr">
            <a:no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lang="en-US" sz="1000" b="0" spc="-10" baseline="0" dirty="0">
                <a:solidFill>
                  <a:schemeClr val="bg1"/>
                </a:solidFill>
                <a:latin typeface="+mj-lt"/>
              </a:rPr>
              <a:t>MD ANDERSON CANCER CENTER</a:t>
            </a:r>
          </a:p>
        </p:txBody>
      </p:sp>
    </p:spTree>
    <p:extLst>
      <p:ext uri="{BB962C8B-B14F-4D97-AF65-F5344CB8AC3E}">
        <p14:creationId xmlns:p14="http://schemas.microsoft.com/office/powerpoint/2010/main" val="3946178072"/>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F169D-1BE6-4A3A-9E58-45D1E4D613DF}"/>
              </a:ext>
            </a:extLst>
          </p:cNvPr>
          <p:cNvSpPr>
            <a:spLocks noGrp="1"/>
          </p:cNvSpPr>
          <p:nvPr>
            <p:ph type="title"/>
          </p:nvPr>
        </p:nvSpPr>
        <p:spPr>
          <a:xfrm>
            <a:off x="647699" y="371475"/>
            <a:ext cx="11090275" cy="87312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39E9BAC7-ADA2-4DC8-B4F7-B6E066C6D998}"/>
              </a:ext>
            </a:extLst>
          </p:cNvPr>
          <p:cNvSpPr>
            <a:spLocks noGrp="1"/>
          </p:cNvSpPr>
          <p:nvPr>
            <p:ph type="body" idx="1"/>
          </p:nvPr>
        </p:nvSpPr>
        <p:spPr>
          <a:xfrm>
            <a:off x="647699" y="1489814"/>
            <a:ext cx="5303520" cy="823912"/>
          </a:xfrm>
        </p:spPr>
        <p:txBody>
          <a:bodyPr anchor="b"/>
          <a:lstStyle>
            <a:lvl1pPr marL="0" indent="0">
              <a:buNone/>
              <a:defRPr sz="2400" b="1">
                <a:solidFill>
                  <a:srgbClr val="ED8B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14F184E-EC31-4C2B-BABF-ADB6C7AA2913}"/>
              </a:ext>
            </a:extLst>
          </p:cNvPr>
          <p:cNvSpPr>
            <a:spLocks noGrp="1"/>
          </p:cNvSpPr>
          <p:nvPr>
            <p:ph sz="half" idx="2"/>
          </p:nvPr>
        </p:nvSpPr>
        <p:spPr>
          <a:xfrm>
            <a:off x="647698" y="2505075"/>
            <a:ext cx="5303520" cy="3619500"/>
          </a:xfrm>
        </p:spPr>
        <p:txBody>
          <a:bodyPr/>
          <a:lstStyle>
            <a:lvl2pPr>
              <a:buClr>
                <a:srgbClr val="ED8B00"/>
              </a:buClr>
              <a:defRPr/>
            </a:lvl2pPr>
            <a:lvl4pPr>
              <a:buClr>
                <a:srgbClr val="ED8B00"/>
              </a:buCl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a:extLst>
              <a:ext uri="{FF2B5EF4-FFF2-40B4-BE49-F238E27FC236}">
                <a16:creationId xmlns:a16="http://schemas.microsoft.com/office/drawing/2014/main" id="{31AF43FF-EC6F-4C3D-814B-A928D1A2E600}"/>
              </a:ext>
            </a:extLst>
          </p:cNvPr>
          <p:cNvSpPr>
            <a:spLocks noGrp="1"/>
          </p:cNvSpPr>
          <p:nvPr>
            <p:ph type="body" sz="quarter" idx="3"/>
          </p:nvPr>
        </p:nvSpPr>
        <p:spPr>
          <a:xfrm>
            <a:off x="6434454" y="1489814"/>
            <a:ext cx="5303520" cy="823912"/>
          </a:xfrm>
        </p:spPr>
        <p:txBody>
          <a:bodyPr anchor="b"/>
          <a:lstStyle>
            <a:lvl1pPr marL="0" indent="0">
              <a:buNone/>
              <a:defRPr sz="2400" b="1">
                <a:solidFill>
                  <a:srgbClr val="ED8B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D2C85541-D976-4974-BB24-8F556AABA37F}"/>
              </a:ext>
            </a:extLst>
          </p:cNvPr>
          <p:cNvSpPr>
            <a:spLocks noGrp="1"/>
          </p:cNvSpPr>
          <p:nvPr>
            <p:ph sz="quarter" idx="4"/>
          </p:nvPr>
        </p:nvSpPr>
        <p:spPr>
          <a:xfrm>
            <a:off x="6434454" y="2505075"/>
            <a:ext cx="5303520" cy="3619500"/>
          </a:xfrm>
        </p:spPr>
        <p:txBody>
          <a:bodyPr/>
          <a:lstStyle>
            <a:lvl2pPr>
              <a:buClr>
                <a:srgbClr val="ED8B00"/>
              </a:buClr>
              <a:defRPr/>
            </a:lvl2pPr>
            <a:lvl4pPr>
              <a:buClr>
                <a:srgbClr val="ED8B00"/>
              </a:buCl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Footer Placeholder 7">
            <a:extLst>
              <a:ext uri="{FF2B5EF4-FFF2-40B4-BE49-F238E27FC236}">
                <a16:creationId xmlns:a16="http://schemas.microsoft.com/office/drawing/2014/main" id="{65323793-6647-4F6C-BB9F-F13D74C7ED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A5023C-38CF-40DC-BA01-090A2029B8C0}"/>
              </a:ext>
            </a:extLst>
          </p:cNvPr>
          <p:cNvSpPr>
            <a:spLocks noGrp="1"/>
          </p:cNvSpPr>
          <p:nvPr>
            <p:ph type="sldNum" sz="quarter" idx="12"/>
          </p:nvPr>
        </p:nvSpPr>
        <p:spPr/>
        <p:txBody>
          <a:bodyPr/>
          <a:lstStyle>
            <a:lvl1pPr>
              <a:defRPr>
                <a:solidFill>
                  <a:srgbClr val="ED8B00"/>
                </a:solidFill>
              </a:defRPr>
            </a:lvl1pPr>
          </a:lstStyle>
          <a:p>
            <a:fld id="{7783EEA8-8FFA-40B0-9CA2-B650207154BC}" type="slidenum">
              <a:rPr lang="en-US" smtClean="0"/>
              <a:pPr/>
              <a:t>‹#›</a:t>
            </a:fld>
            <a:endParaRPr lang="en-US" dirty="0"/>
          </a:p>
        </p:txBody>
      </p:sp>
      <p:sp>
        <p:nvSpPr>
          <p:cNvPr id="10" name="Freeform: Shape 9">
            <a:extLst>
              <a:ext uri="{FF2B5EF4-FFF2-40B4-BE49-F238E27FC236}">
                <a16:creationId xmlns:a16="http://schemas.microsoft.com/office/drawing/2014/main" id="{C47C7B98-ADED-4CC4-AA5E-3216183B4639}"/>
              </a:ext>
            </a:extLst>
          </p:cNvPr>
          <p:cNvSpPr/>
          <p:nvPr userDrawn="1"/>
        </p:nvSpPr>
        <p:spPr>
          <a:xfrm>
            <a:off x="-1" y="6223457"/>
            <a:ext cx="847416" cy="641818"/>
          </a:xfrm>
          <a:custGeom>
            <a:avLst/>
            <a:gdLst>
              <a:gd name="connsiteX0" fmla="*/ 0 w 847416"/>
              <a:gd name="connsiteY0" fmla="*/ 0 h 641818"/>
              <a:gd name="connsiteX1" fmla="*/ 471658 w 847416"/>
              <a:gd name="connsiteY1" fmla="*/ 0 h 641818"/>
              <a:gd name="connsiteX2" fmla="*/ 847416 w 847416"/>
              <a:gd name="connsiteY2" fmla="*/ 641818 h 641818"/>
              <a:gd name="connsiteX3" fmla="*/ 0 w 847416"/>
              <a:gd name="connsiteY3" fmla="*/ 641818 h 641818"/>
              <a:gd name="connsiteX4" fmla="*/ 0 w 847416"/>
              <a:gd name="connsiteY4" fmla="*/ 0 h 6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416" h="641818">
                <a:moveTo>
                  <a:pt x="0" y="0"/>
                </a:moveTo>
                <a:lnTo>
                  <a:pt x="471658" y="0"/>
                </a:lnTo>
                <a:lnTo>
                  <a:pt x="847416" y="641818"/>
                </a:lnTo>
                <a:lnTo>
                  <a:pt x="0" y="641818"/>
                </a:lnTo>
                <a:lnTo>
                  <a:pt x="0" y="0"/>
                </a:lnTo>
                <a:close/>
              </a:path>
            </a:pathLst>
          </a:cu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C2D988ED-F100-41A8-B641-4632C09B92B1}"/>
              </a:ext>
            </a:extLst>
          </p:cNvPr>
          <p:cNvSpPr/>
          <p:nvPr userDrawn="1"/>
        </p:nvSpPr>
        <p:spPr>
          <a:xfrm>
            <a:off x="847417" y="6223456"/>
            <a:ext cx="11344583" cy="641819"/>
          </a:xfrm>
          <a:custGeom>
            <a:avLst/>
            <a:gdLst>
              <a:gd name="connsiteX0" fmla="*/ 8989757 w 11344583"/>
              <a:gd name="connsiteY0" fmla="*/ 0 h 641819"/>
              <a:gd name="connsiteX1" fmla="*/ 11344583 w 11344583"/>
              <a:gd name="connsiteY1" fmla="*/ 0 h 641819"/>
              <a:gd name="connsiteX2" fmla="*/ 11344583 w 11344583"/>
              <a:gd name="connsiteY2" fmla="*/ 640080 h 641819"/>
              <a:gd name="connsiteX3" fmla="*/ 9317308 w 11344583"/>
              <a:gd name="connsiteY3" fmla="*/ 640080 h 641819"/>
              <a:gd name="connsiteX4" fmla="*/ 9317308 w 11344583"/>
              <a:gd name="connsiteY4" fmla="*/ 641819 h 641819"/>
              <a:gd name="connsiteX5" fmla="*/ 0 w 11344583"/>
              <a:gd name="connsiteY5" fmla="*/ 641819 h 641819"/>
              <a:gd name="connsiteX6" fmla="*/ 375758 w 11344583"/>
              <a:gd name="connsiteY6" fmla="*/ 1 h 641819"/>
              <a:gd name="connsiteX7" fmla="*/ 8989757 w 11344583"/>
              <a:gd name="connsiteY7" fmla="*/ 1 h 64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44583" h="641819">
                <a:moveTo>
                  <a:pt x="8989757" y="0"/>
                </a:moveTo>
                <a:lnTo>
                  <a:pt x="11344583" y="0"/>
                </a:lnTo>
                <a:lnTo>
                  <a:pt x="11344583" y="640080"/>
                </a:lnTo>
                <a:lnTo>
                  <a:pt x="9317308" y="640080"/>
                </a:lnTo>
                <a:lnTo>
                  <a:pt x="9317308" y="641819"/>
                </a:lnTo>
                <a:lnTo>
                  <a:pt x="0" y="641819"/>
                </a:lnTo>
                <a:lnTo>
                  <a:pt x="375758" y="1"/>
                </a:lnTo>
                <a:lnTo>
                  <a:pt x="8989757" y="1"/>
                </a:lnTo>
                <a:close/>
              </a:path>
            </a:pathLst>
          </a:cu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1395770-4636-4F0F-AA52-35BF34847A9F}"/>
              </a:ext>
            </a:extLst>
          </p:cNvPr>
          <p:cNvSpPr txBox="1"/>
          <p:nvPr userDrawn="1"/>
        </p:nvSpPr>
        <p:spPr>
          <a:xfrm>
            <a:off x="9468464" y="6223457"/>
            <a:ext cx="2263877" cy="634543"/>
          </a:xfrm>
          <a:prstGeom prst="rect">
            <a:avLst/>
          </a:prstGeom>
          <a:noFill/>
        </p:spPr>
        <p:txBody>
          <a:bodyPr wrap="square" lIns="0" tIns="0" rIns="0" bIns="0" rtlCol="0" anchor="ctr">
            <a:no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lang="en-US" sz="1000" b="0" spc="-10" baseline="0" dirty="0">
                <a:solidFill>
                  <a:schemeClr val="bg1"/>
                </a:solidFill>
                <a:latin typeface="+mj-lt"/>
              </a:rPr>
              <a:t>MD ANDERSON CANCER CENTER</a:t>
            </a:r>
          </a:p>
        </p:txBody>
      </p:sp>
    </p:spTree>
    <p:extLst>
      <p:ext uri="{BB962C8B-B14F-4D97-AF65-F5344CB8AC3E}">
        <p14:creationId xmlns:p14="http://schemas.microsoft.com/office/powerpoint/2010/main" val="2006851712"/>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Title and Content 3 columns">
    <p:spTree>
      <p:nvGrpSpPr>
        <p:cNvPr id="1" name=""/>
        <p:cNvGrpSpPr/>
        <p:nvPr/>
      </p:nvGrpSpPr>
      <p:grpSpPr>
        <a:xfrm>
          <a:off x="0" y="0"/>
          <a:ext cx="0" cy="0"/>
          <a:chOff x="0" y="0"/>
          <a:chExt cx="0" cy="0"/>
        </a:xfrm>
      </p:grpSpPr>
      <p:sp>
        <p:nvSpPr>
          <p:cNvPr id="2" name="Title 1"/>
          <p:cNvSpPr>
            <a:spLocks noGrp="1"/>
          </p:cNvSpPr>
          <p:nvPr>
            <p:ph type="title"/>
          </p:nvPr>
        </p:nvSpPr>
        <p:spPr>
          <a:xfrm>
            <a:off x="647700" y="387350"/>
            <a:ext cx="11094271" cy="857250"/>
          </a:xfrm>
        </p:spPr>
        <p:txBody>
          <a:bodyPr anchor="b" anchorCtr="0"/>
          <a:lstStyle>
            <a:lvl1pPr>
              <a:defRPr sz="2800">
                <a:solidFill>
                  <a:schemeClr val="accent6"/>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lvl1pPr>
              <a:defRPr>
                <a:solidFill>
                  <a:srgbClr val="ED8B00"/>
                </a:solidFill>
              </a:defRPr>
            </a:lvl1pPr>
          </a:lstStyle>
          <a:p>
            <a:fld id="{CC041753-90EA-4E44-9BB8-633978F3CCC4}" type="slidenum">
              <a:rPr lang="en-US" smtClean="0"/>
              <a:pPr/>
              <a:t>‹#›</a:t>
            </a:fld>
            <a:endParaRPr lang="en-US" dirty="0"/>
          </a:p>
        </p:txBody>
      </p:sp>
      <p:sp>
        <p:nvSpPr>
          <p:cNvPr id="6" name="Text Placeholder 5"/>
          <p:cNvSpPr>
            <a:spLocks noGrp="1"/>
          </p:cNvSpPr>
          <p:nvPr>
            <p:ph type="body" sz="quarter" idx="12" hasCustomPrompt="1"/>
          </p:nvPr>
        </p:nvSpPr>
        <p:spPr bwMode="gray">
          <a:xfrm>
            <a:off x="647699" y="1477962"/>
            <a:ext cx="3383280" cy="4646613"/>
          </a:xfrm>
        </p:spPr>
        <p:txBody>
          <a:bodyPr/>
          <a:lstStyle>
            <a:lvl1pPr marL="0" indent="0">
              <a:spcAft>
                <a:spcPts val="600"/>
              </a:spcAft>
              <a:buClr>
                <a:schemeClr val="accent6"/>
              </a:buClr>
              <a:buFontTx/>
              <a:buNone/>
              <a:defRPr sz="2000" b="1" i="0" cap="none">
                <a:latin typeface="+mj-lt"/>
              </a:defRPr>
            </a:lvl1pPr>
            <a:lvl2pPr marL="0" indent="0">
              <a:spcBef>
                <a:spcPts val="600"/>
              </a:spcBef>
              <a:buNone/>
              <a:defRPr sz="1600">
                <a:solidFill>
                  <a:srgbClr val="63666A"/>
                </a:solidFill>
                <a:latin typeface="+mj-lt"/>
              </a:defRPr>
            </a:lvl2pPr>
          </a:lstStyle>
          <a:p>
            <a:pPr lvl="0"/>
            <a:r>
              <a:rPr lang="en-US" dirty="0"/>
              <a:t>Click to edit master text styles</a:t>
            </a:r>
          </a:p>
          <a:p>
            <a:pPr lvl="1"/>
            <a:r>
              <a:rPr lang="en-US" dirty="0"/>
              <a:t>Second level</a:t>
            </a:r>
          </a:p>
        </p:txBody>
      </p:sp>
      <p:sp>
        <p:nvSpPr>
          <p:cNvPr id="9" name="Text Placeholder 8"/>
          <p:cNvSpPr>
            <a:spLocks noGrp="1"/>
          </p:cNvSpPr>
          <p:nvPr>
            <p:ph type="body" sz="quarter" idx="13" hasCustomPrompt="1"/>
          </p:nvPr>
        </p:nvSpPr>
        <p:spPr bwMode="gray">
          <a:xfrm>
            <a:off x="4498380" y="1482836"/>
            <a:ext cx="3383280" cy="4641740"/>
          </a:xfrm>
        </p:spPr>
        <p:txBody>
          <a:bodyPr/>
          <a:lstStyle>
            <a:lvl1pPr marL="0" indent="0">
              <a:spcAft>
                <a:spcPts val="600"/>
              </a:spcAft>
              <a:buClr>
                <a:schemeClr val="accent6"/>
              </a:buClr>
              <a:buFontTx/>
              <a:buNone/>
              <a:defRPr sz="2000" b="1" i="0" cap="none">
                <a:latin typeface="+mj-lt"/>
              </a:defRPr>
            </a:lvl1pPr>
            <a:lvl2pPr marL="0" indent="0">
              <a:spcBef>
                <a:spcPts val="600"/>
              </a:spcBef>
              <a:buNone/>
              <a:defRPr sz="1600">
                <a:solidFill>
                  <a:srgbClr val="63666A"/>
                </a:solidFill>
                <a:latin typeface="+mj-lt"/>
              </a:defRPr>
            </a:lvl2pPr>
          </a:lstStyle>
          <a:p>
            <a:pPr lvl="0"/>
            <a:r>
              <a:rPr lang="en-US" dirty="0"/>
              <a:t>Click to edit master text styles</a:t>
            </a:r>
          </a:p>
          <a:p>
            <a:pPr lvl="1"/>
            <a:r>
              <a:rPr lang="en-US" dirty="0"/>
              <a:t>Second level</a:t>
            </a:r>
          </a:p>
        </p:txBody>
      </p:sp>
      <p:sp>
        <p:nvSpPr>
          <p:cNvPr id="11" name="Text Placeholder 10"/>
          <p:cNvSpPr>
            <a:spLocks noGrp="1"/>
          </p:cNvSpPr>
          <p:nvPr>
            <p:ph type="body" sz="quarter" idx="14" hasCustomPrompt="1"/>
          </p:nvPr>
        </p:nvSpPr>
        <p:spPr bwMode="gray">
          <a:xfrm>
            <a:off x="8349061" y="1482836"/>
            <a:ext cx="3383280" cy="4641740"/>
          </a:xfrm>
        </p:spPr>
        <p:txBody>
          <a:bodyPr/>
          <a:lstStyle>
            <a:lvl1pPr marL="0" indent="0">
              <a:spcAft>
                <a:spcPts val="600"/>
              </a:spcAft>
              <a:buClr>
                <a:schemeClr val="accent6"/>
              </a:buClr>
              <a:buFont typeface="Wingdings" charset="2"/>
              <a:buNone/>
              <a:defRPr sz="2000" b="1" i="0" cap="none">
                <a:latin typeface="+mj-lt"/>
              </a:defRPr>
            </a:lvl1pPr>
            <a:lvl2pPr marL="0" indent="0">
              <a:spcBef>
                <a:spcPts val="600"/>
              </a:spcBef>
              <a:buNone/>
              <a:defRPr sz="1600">
                <a:solidFill>
                  <a:srgbClr val="63666A"/>
                </a:solidFill>
              </a:defRPr>
            </a:lvl2pPr>
          </a:lstStyle>
          <a:p>
            <a:pPr lvl="0"/>
            <a:r>
              <a:rPr lang="en-US" dirty="0"/>
              <a:t>Click to edit master text styles</a:t>
            </a:r>
          </a:p>
          <a:p>
            <a:pPr lvl="1"/>
            <a:r>
              <a:rPr lang="en-US" dirty="0"/>
              <a:t>Second level</a:t>
            </a:r>
          </a:p>
        </p:txBody>
      </p:sp>
      <p:sp>
        <p:nvSpPr>
          <p:cNvPr id="7" name="Freeform: Shape 6">
            <a:extLst>
              <a:ext uri="{FF2B5EF4-FFF2-40B4-BE49-F238E27FC236}">
                <a16:creationId xmlns:a16="http://schemas.microsoft.com/office/drawing/2014/main" id="{A60067EC-6D74-4BB5-94BA-CC6E254A6EBD}"/>
              </a:ext>
            </a:extLst>
          </p:cNvPr>
          <p:cNvSpPr/>
          <p:nvPr userDrawn="1"/>
        </p:nvSpPr>
        <p:spPr>
          <a:xfrm>
            <a:off x="-1" y="6223457"/>
            <a:ext cx="847416" cy="641818"/>
          </a:xfrm>
          <a:custGeom>
            <a:avLst/>
            <a:gdLst>
              <a:gd name="connsiteX0" fmla="*/ 0 w 847416"/>
              <a:gd name="connsiteY0" fmla="*/ 0 h 641818"/>
              <a:gd name="connsiteX1" fmla="*/ 471658 w 847416"/>
              <a:gd name="connsiteY1" fmla="*/ 0 h 641818"/>
              <a:gd name="connsiteX2" fmla="*/ 847416 w 847416"/>
              <a:gd name="connsiteY2" fmla="*/ 641818 h 641818"/>
              <a:gd name="connsiteX3" fmla="*/ 0 w 847416"/>
              <a:gd name="connsiteY3" fmla="*/ 641818 h 641818"/>
              <a:gd name="connsiteX4" fmla="*/ 0 w 847416"/>
              <a:gd name="connsiteY4" fmla="*/ 0 h 6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416" h="641818">
                <a:moveTo>
                  <a:pt x="0" y="0"/>
                </a:moveTo>
                <a:lnTo>
                  <a:pt x="471658" y="0"/>
                </a:lnTo>
                <a:lnTo>
                  <a:pt x="847416" y="641818"/>
                </a:lnTo>
                <a:lnTo>
                  <a:pt x="0" y="641818"/>
                </a:lnTo>
                <a:lnTo>
                  <a:pt x="0" y="0"/>
                </a:lnTo>
                <a:close/>
              </a:path>
            </a:pathLst>
          </a:cu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79A7EEF8-9D7D-49E5-81DB-6FD4D4D42807}"/>
              </a:ext>
            </a:extLst>
          </p:cNvPr>
          <p:cNvSpPr/>
          <p:nvPr userDrawn="1"/>
        </p:nvSpPr>
        <p:spPr>
          <a:xfrm>
            <a:off x="847417" y="6223456"/>
            <a:ext cx="11344583" cy="641819"/>
          </a:xfrm>
          <a:custGeom>
            <a:avLst/>
            <a:gdLst>
              <a:gd name="connsiteX0" fmla="*/ 8989757 w 11344583"/>
              <a:gd name="connsiteY0" fmla="*/ 0 h 641819"/>
              <a:gd name="connsiteX1" fmla="*/ 11344583 w 11344583"/>
              <a:gd name="connsiteY1" fmla="*/ 0 h 641819"/>
              <a:gd name="connsiteX2" fmla="*/ 11344583 w 11344583"/>
              <a:gd name="connsiteY2" fmla="*/ 640080 h 641819"/>
              <a:gd name="connsiteX3" fmla="*/ 9317308 w 11344583"/>
              <a:gd name="connsiteY3" fmla="*/ 640080 h 641819"/>
              <a:gd name="connsiteX4" fmla="*/ 9317308 w 11344583"/>
              <a:gd name="connsiteY4" fmla="*/ 641819 h 641819"/>
              <a:gd name="connsiteX5" fmla="*/ 0 w 11344583"/>
              <a:gd name="connsiteY5" fmla="*/ 641819 h 641819"/>
              <a:gd name="connsiteX6" fmla="*/ 375758 w 11344583"/>
              <a:gd name="connsiteY6" fmla="*/ 1 h 641819"/>
              <a:gd name="connsiteX7" fmla="*/ 8989757 w 11344583"/>
              <a:gd name="connsiteY7" fmla="*/ 1 h 64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44583" h="641819">
                <a:moveTo>
                  <a:pt x="8989757" y="0"/>
                </a:moveTo>
                <a:lnTo>
                  <a:pt x="11344583" y="0"/>
                </a:lnTo>
                <a:lnTo>
                  <a:pt x="11344583" y="640080"/>
                </a:lnTo>
                <a:lnTo>
                  <a:pt x="9317308" y="640080"/>
                </a:lnTo>
                <a:lnTo>
                  <a:pt x="9317308" y="641819"/>
                </a:lnTo>
                <a:lnTo>
                  <a:pt x="0" y="641819"/>
                </a:lnTo>
                <a:lnTo>
                  <a:pt x="375758" y="1"/>
                </a:lnTo>
                <a:lnTo>
                  <a:pt x="8989757" y="1"/>
                </a:lnTo>
                <a:close/>
              </a:path>
            </a:pathLst>
          </a:cu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B347AB9-9C58-4F93-B132-19E32A94E2EE}"/>
              </a:ext>
            </a:extLst>
          </p:cNvPr>
          <p:cNvSpPr txBox="1"/>
          <p:nvPr userDrawn="1"/>
        </p:nvSpPr>
        <p:spPr>
          <a:xfrm>
            <a:off x="9468464" y="6223457"/>
            <a:ext cx="2263877" cy="634543"/>
          </a:xfrm>
          <a:prstGeom prst="rect">
            <a:avLst/>
          </a:prstGeom>
          <a:noFill/>
        </p:spPr>
        <p:txBody>
          <a:bodyPr wrap="square" lIns="0" tIns="0" rIns="0" bIns="0" rtlCol="0" anchor="ctr">
            <a:no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lang="en-US" sz="1000" b="0" spc="-10" baseline="0" dirty="0">
                <a:solidFill>
                  <a:schemeClr val="bg1"/>
                </a:solidFill>
                <a:latin typeface="+mj-lt"/>
              </a:rPr>
              <a:t>MD ANDERSON CANCER CENTER</a:t>
            </a:r>
          </a:p>
        </p:txBody>
      </p:sp>
    </p:spTree>
    <p:extLst>
      <p:ext uri="{BB962C8B-B14F-4D97-AF65-F5344CB8AC3E}">
        <p14:creationId xmlns:p14="http://schemas.microsoft.com/office/powerpoint/2010/main" val="27427460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AED78-11C7-4645-BE7D-4B6EB7F6BA05}"/>
              </a:ext>
            </a:extLst>
          </p:cNvPr>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51C6C5DA-3B20-4E03-8A95-FADF863E62FF}"/>
              </a:ext>
            </a:extLst>
          </p:cNvPr>
          <p:cNvSpPr>
            <a:spLocks noGrp="1"/>
          </p:cNvSpPr>
          <p:nvPr>
            <p:ph type="sldNum" sz="quarter" idx="12"/>
          </p:nvPr>
        </p:nvSpPr>
        <p:spPr/>
        <p:txBody>
          <a:bodyPr/>
          <a:lstStyle>
            <a:lvl1pPr>
              <a:defRPr>
                <a:solidFill>
                  <a:srgbClr val="ED8B00"/>
                </a:solidFill>
              </a:defRPr>
            </a:lvl1pPr>
          </a:lstStyle>
          <a:p>
            <a:fld id="{7783EEA8-8FFA-40B0-9CA2-B650207154BC}" type="slidenum">
              <a:rPr lang="en-US" smtClean="0"/>
              <a:pPr/>
              <a:t>‹#›</a:t>
            </a:fld>
            <a:endParaRPr lang="en-US" dirty="0"/>
          </a:p>
        </p:txBody>
      </p:sp>
      <p:sp>
        <p:nvSpPr>
          <p:cNvPr id="6" name="Freeform: Shape 5">
            <a:extLst>
              <a:ext uri="{FF2B5EF4-FFF2-40B4-BE49-F238E27FC236}">
                <a16:creationId xmlns:a16="http://schemas.microsoft.com/office/drawing/2014/main" id="{4602DA44-2EB3-43CB-A19F-B6795F7E3DAC}"/>
              </a:ext>
            </a:extLst>
          </p:cNvPr>
          <p:cNvSpPr/>
          <p:nvPr userDrawn="1"/>
        </p:nvSpPr>
        <p:spPr>
          <a:xfrm>
            <a:off x="-1" y="6223457"/>
            <a:ext cx="847416" cy="641818"/>
          </a:xfrm>
          <a:custGeom>
            <a:avLst/>
            <a:gdLst>
              <a:gd name="connsiteX0" fmla="*/ 0 w 847416"/>
              <a:gd name="connsiteY0" fmla="*/ 0 h 641818"/>
              <a:gd name="connsiteX1" fmla="*/ 471658 w 847416"/>
              <a:gd name="connsiteY1" fmla="*/ 0 h 641818"/>
              <a:gd name="connsiteX2" fmla="*/ 847416 w 847416"/>
              <a:gd name="connsiteY2" fmla="*/ 641818 h 641818"/>
              <a:gd name="connsiteX3" fmla="*/ 0 w 847416"/>
              <a:gd name="connsiteY3" fmla="*/ 641818 h 641818"/>
              <a:gd name="connsiteX4" fmla="*/ 0 w 847416"/>
              <a:gd name="connsiteY4" fmla="*/ 0 h 6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416" h="641818">
                <a:moveTo>
                  <a:pt x="0" y="0"/>
                </a:moveTo>
                <a:lnTo>
                  <a:pt x="471658" y="0"/>
                </a:lnTo>
                <a:lnTo>
                  <a:pt x="847416" y="641818"/>
                </a:lnTo>
                <a:lnTo>
                  <a:pt x="0" y="641818"/>
                </a:lnTo>
                <a:lnTo>
                  <a:pt x="0" y="0"/>
                </a:lnTo>
                <a:close/>
              </a:path>
            </a:pathLst>
          </a:cu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50A77A7D-5D44-4A4B-8C37-F9D83CCF3A2E}"/>
              </a:ext>
            </a:extLst>
          </p:cNvPr>
          <p:cNvSpPr/>
          <p:nvPr userDrawn="1"/>
        </p:nvSpPr>
        <p:spPr>
          <a:xfrm>
            <a:off x="847417" y="6223456"/>
            <a:ext cx="11344583" cy="641819"/>
          </a:xfrm>
          <a:custGeom>
            <a:avLst/>
            <a:gdLst>
              <a:gd name="connsiteX0" fmla="*/ 8989757 w 11344583"/>
              <a:gd name="connsiteY0" fmla="*/ 0 h 641819"/>
              <a:gd name="connsiteX1" fmla="*/ 11344583 w 11344583"/>
              <a:gd name="connsiteY1" fmla="*/ 0 h 641819"/>
              <a:gd name="connsiteX2" fmla="*/ 11344583 w 11344583"/>
              <a:gd name="connsiteY2" fmla="*/ 640080 h 641819"/>
              <a:gd name="connsiteX3" fmla="*/ 9317308 w 11344583"/>
              <a:gd name="connsiteY3" fmla="*/ 640080 h 641819"/>
              <a:gd name="connsiteX4" fmla="*/ 9317308 w 11344583"/>
              <a:gd name="connsiteY4" fmla="*/ 641819 h 641819"/>
              <a:gd name="connsiteX5" fmla="*/ 0 w 11344583"/>
              <a:gd name="connsiteY5" fmla="*/ 641819 h 641819"/>
              <a:gd name="connsiteX6" fmla="*/ 375758 w 11344583"/>
              <a:gd name="connsiteY6" fmla="*/ 1 h 641819"/>
              <a:gd name="connsiteX7" fmla="*/ 8989757 w 11344583"/>
              <a:gd name="connsiteY7" fmla="*/ 1 h 64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44583" h="641819">
                <a:moveTo>
                  <a:pt x="8989757" y="0"/>
                </a:moveTo>
                <a:lnTo>
                  <a:pt x="11344583" y="0"/>
                </a:lnTo>
                <a:lnTo>
                  <a:pt x="11344583" y="640080"/>
                </a:lnTo>
                <a:lnTo>
                  <a:pt x="9317308" y="640080"/>
                </a:lnTo>
                <a:lnTo>
                  <a:pt x="9317308" y="641819"/>
                </a:lnTo>
                <a:lnTo>
                  <a:pt x="0" y="641819"/>
                </a:lnTo>
                <a:lnTo>
                  <a:pt x="375758" y="1"/>
                </a:lnTo>
                <a:lnTo>
                  <a:pt x="8989757" y="1"/>
                </a:lnTo>
                <a:close/>
              </a:path>
            </a:pathLst>
          </a:cu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D246CE2-735F-45F8-B05A-246131D38A2E}"/>
              </a:ext>
            </a:extLst>
          </p:cNvPr>
          <p:cNvSpPr txBox="1"/>
          <p:nvPr userDrawn="1"/>
        </p:nvSpPr>
        <p:spPr>
          <a:xfrm>
            <a:off x="9468464" y="6223457"/>
            <a:ext cx="2263877" cy="634543"/>
          </a:xfrm>
          <a:prstGeom prst="rect">
            <a:avLst/>
          </a:prstGeom>
          <a:noFill/>
        </p:spPr>
        <p:txBody>
          <a:bodyPr wrap="square" lIns="0" tIns="0" rIns="0" bIns="0" rtlCol="0" anchor="ctr">
            <a:no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lang="en-US" sz="1000" b="0" spc="-10" baseline="0" dirty="0">
                <a:solidFill>
                  <a:schemeClr val="bg1"/>
                </a:solidFill>
                <a:latin typeface="+mj-lt"/>
              </a:rPr>
              <a:t>MD ANDERSON CANCER CENTER</a:t>
            </a:r>
          </a:p>
        </p:txBody>
      </p:sp>
    </p:spTree>
    <p:extLst>
      <p:ext uri="{BB962C8B-B14F-4D97-AF65-F5344CB8AC3E}">
        <p14:creationId xmlns:p14="http://schemas.microsoft.com/office/powerpoint/2010/main" val="435905965"/>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rgbClr val="ED8B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9479C-6AB3-4566-B5B6-B8B59AF7A966}"/>
              </a:ext>
            </a:extLst>
          </p:cNvPr>
          <p:cNvSpPr>
            <a:spLocks noGrp="1"/>
          </p:cNvSpPr>
          <p:nvPr>
            <p:ph type="title"/>
          </p:nvPr>
        </p:nvSpPr>
        <p:spPr>
          <a:xfrm>
            <a:off x="647699" y="2519915"/>
            <a:ext cx="11084641" cy="1012337"/>
          </a:xfrm>
        </p:spPr>
        <p:txBody>
          <a:bodyPr anchor="b">
            <a:normAutofit/>
          </a:bodyPr>
          <a:lstStyle>
            <a:lvl1pPr>
              <a:defRPr sz="32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41077932-0DBF-484D-9E46-99D1BA591D90}"/>
              </a:ext>
            </a:extLst>
          </p:cNvPr>
          <p:cNvSpPr>
            <a:spLocks noGrp="1"/>
          </p:cNvSpPr>
          <p:nvPr>
            <p:ph type="body" idx="1"/>
          </p:nvPr>
        </p:nvSpPr>
        <p:spPr>
          <a:xfrm>
            <a:off x="647699" y="3724275"/>
            <a:ext cx="11084641" cy="741399"/>
          </a:xfrm>
        </p:spPr>
        <p:txBody>
          <a:bodyPr/>
          <a:lstStyle>
            <a:lvl1pPr marL="0" indent="0">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97311CFB-0061-4414-9300-13B77941BF04}"/>
              </a:ext>
            </a:extLst>
          </p:cNvPr>
          <p:cNvSpPr>
            <a:spLocks noGrp="1"/>
          </p:cNvSpPr>
          <p:nvPr>
            <p:ph type="sldNum" sz="quarter" idx="12"/>
          </p:nvPr>
        </p:nvSpPr>
        <p:spPr/>
        <p:txBody>
          <a:bodyPr/>
          <a:lstStyle>
            <a:lvl1pPr>
              <a:defRPr>
                <a:solidFill>
                  <a:schemeClr val="bg1"/>
                </a:solidFill>
              </a:defRPr>
            </a:lvl1pPr>
          </a:lstStyle>
          <a:p>
            <a:fld id="{7783EEA8-8FFA-40B0-9CA2-B650207154BC}" type="slidenum">
              <a:rPr lang="en-US" smtClean="0"/>
              <a:pPr/>
              <a:t>‹#›</a:t>
            </a:fld>
            <a:endParaRPr lang="en-US" dirty="0"/>
          </a:p>
        </p:txBody>
      </p:sp>
      <p:sp>
        <p:nvSpPr>
          <p:cNvPr id="9" name="Freeform: Shape 8">
            <a:extLst>
              <a:ext uri="{FF2B5EF4-FFF2-40B4-BE49-F238E27FC236}">
                <a16:creationId xmlns:a16="http://schemas.microsoft.com/office/drawing/2014/main" id="{D9DB3F23-DE36-4DC4-811A-4CFD08809D10}"/>
              </a:ext>
            </a:extLst>
          </p:cNvPr>
          <p:cNvSpPr/>
          <p:nvPr userDrawn="1"/>
        </p:nvSpPr>
        <p:spPr>
          <a:xfrm>
            <a:off x="-1" y="6223457"/>
            <a:ext cx="847416" cy="641818"/>
          </a:xfrm>
          <a:custGeom>
            <a:avLst/>
            <a:gdLst>
              <a:gd name="connsiteX0" fmla="*/ 0 w 847416"/>
              <a:gd name="connsiteY0" fmla="*/ 0 h 641818"/>
              <a:gd name="connsiteX1" fmla="*/ 471658 w 847416"/>
              <a:gd name="connsiteY1" fmla="*/ 0 h 641818"/>
              <a:gd name="connsiteX2" fmla="*/ 847416 w 847416"/>
              <a:gd name="connsiteY2" fmla="*/ 641818 h 641818"/>
              <a:gd name="connsiteX3" fmla="*/ 0 w 847416"/>
              <a:gd name="connsiteY3" fmla="*/ 641818 h 641818"/>
              <a:gd name="connsiteX4" fmla="*/ 0 w 847416"/>
              <a:gd name="connsiteY4" fmla="*/ 0 h 6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416" h="641818">
                <a:moveTo>
                  <a:pt x="0" y="0"/>
                </a:moveTo>
                <a:lnTo>
                  <a:pt x="471658" y="0"/>
                </a:lnTo>
                <a:lnTo>
                  <a:pt x="847416" y="641818"/>
                </a:lnTo>
                <a:lnTo>
                  <a:pt x="0" y="641818"/>
                </a:lnTo>
                <a:lnTo>
                  <a:pt x="0" y="0"/>
                </a:lnTo>
                <a:close/>
              </a:path>
            </a:pathLst>
          </a:custGeom>
          <a:solidFill>
            <a:srgbClr val="D0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417A2C1B-9857-4B41-A17F-DC8337D70947}"/>
              </a:ext>
            </a:extLst>
          </p:cNvPr>
          <p:cNvSpPr/>
          <p:nvPr userDrawn="1"/>
        </p:nvSpPr>
        <p:spPr>
          <a:xfrm>
            <a:off x="847417" y="6223456"/>
            <a:ext cx="11344583" cy="641819"/>
          </a:xfrm>
          <a:custGeom>
            <a:avLst/>
            <a:gdLst>
              <a:gd name="connsiteX0" fmla="*/ 8989757 w 11344583"/>
              <a:gd name="connsiteY0" fmla="*/ 0 h 641819"/>
              <a:gd name="connsiteX1" fmla="*/ 11344583 w 11344583"/>
              <a:gd name="connsiteY1" fmla="*/ 0 h 641819"/>
              <a:gd name="connsiteX2" fmla="*/ 11344583 w 11344583"/>
              <a:gd name="connsiteY2" fmla="*/ 640080 h 641819"/>
              <a:gd name="connsiteX3" fmla="*/ 9317308 w 11344583"/>
              <a:gd name="connsiteY3" fmla="*/ 640080 h 641819"/>
              <a:gd name="connsiteX4" fmla="*/ 9317308 w 11344583"/>
              <a:gd name="connsiteY4" fmla="*/ 641819 h 641819"/>
              <a:gd name="connsiteX5" fmla="*/ 0 w 11344583"/>
              <a:gd name="connsiteY5" fmla="*/ 641819 h 641819"/>
              <a:gd name="connsiteX6" fmla="*/ 375758 w 11344583"/>
              <a:gd name="connsiteY6" fmla="*/ 1 h 641819"/>
              <a:gd name="connsiteX7" fmla="*/ 8989757 w 11344583"/>
              <a:gd name="connsiteY7" fmla="*/ 1 h 64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44583" h="641819">
                <a:moveTo>
                  <a:pt x="8989757" y="0"/>
                </a:moveTo>
                <a:lnTo>
                  <a:pt x="11344583" y="0"/>
                </a:lnTo>
                <a:lnTo>
                  <a:pt x="11344583" y="640080"/>
                </a:lnTo>
                <a:lnTo>
                  <a:pt x="9317308" y="640080"/>
                </a:lnTo>
                <a:lnTo>
                  <a:pt x="9317308" y="641819"/>
                </a:lnTo>
                <a:lnTo>
                  <a:pt x="0" y="641819"/>
                </a:lnTo>
                <a:lnTo>
                  <a:pt x="375758" y="1"/>
                </a:lnTo>
                <a:lnTo>
                  <a:pt x="8989757" y="1"/>
                </a:lnTo>
                <a:close/>
              </a:path>
            </a:pathLst>
          </a:custGeom>
          <a:solidFill>
            <a:srgbClr val="D0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95C8732-F611-4DAB-A520-A59A4C3D72C8}"/>
              </a:ext>
            </a:extLst>
          </p:cNvPr>
          <p:cNvSpPr txBox="1"/>
          <p:nvPr userDrawn="1"/>
        </p:nvSpPr>
        <p:spPr>
          <a:xfrm>
            <a:off x="9468464" y="6223457"/>
            <a:ext cx="2263877" cy="634543"/>
          </a:xfrm>
          <a:prstGeom prst="rect">
            <a:avLst/>
          </a:prstGeom>
          <a:noFill/>
        </p:spPr>
        <p:txBody>
          <a:bodyPr wrap="square" lIns="0" tIns="0" rIns="0" bIns="0" rtlCol="0" anchor="ctr">
            <a:no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lang="en-US" sz="1000" b="0" spc="-10" baseline="0" dirty="0">
                <a:solidFill>
                  <a:schemeClr val="accent6"/>
                </a:solidFill>
                <a:latin typeface="+mj-lt"/>
              </a:rPr>
              <a:t>MD ANDERSON CANCER CENTER</a:t>
            </a:r>
          </a:p>
        </p:txBody>
      </p:sp>
    </p:spTree>
    <p:extLst>
      <p:ext uri="{BB962C8B-B14F-4D97-AF65-F5344CB8AC3E}">
        <p14:creationId xmlns:p14="http://schemas.microsoft.com/office/powerpoint/2010/main" val="2946826697"/>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7_Title Slide">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2B43EB0-F41E-434D-B949-D8CDDB38467F}"/>
              </a:ext>
            </a:extLst>
          </p:cNvPr>
          <p:cNvSpPr/>
          <p:nvPr userDrawn="1"/>
        </p:nvSpPr>
        <p:spPr>
          <a:xfrm>
            <a:off x="0" y="0"/>
            <a:ext cx="12192000" cy="524727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C585A2-0490-4450-B037-A22B18789379}"/>
              </a:ext>
            </a:extLst>
          </p:cNvPr>
          <p:cNvSpPr>
            <a:spLocks noGrp="1"/>
          </p:cNvSpPr>
          <p:nvPr>
            <p:ph type="ctrTitle"/>
          </p:nvPr>
        </p:nvSpPr>
        <p:spPr>
          <a:xfrm>
            <a:off x="627063" y="1990165"/>
            <a:ext cx="11125666" cy="1416425"/>
          </a:xfrm>
        </p:spPr>
        <p:txBody>
          <a:bodyPr lIns="0" tIns="0" rIns="0" bIns="0" anchor="b">
            <a:normAutofit/>
          </a:bodyPr>
          <a:lstStyle>
            <a:lvl1pPr algn="l">
              <a:lnSpc>
                <a:spcPct val="90000"/>
              </a:lnSpc>
              <a:defRPr sz="4000" b="1">
                <a:solidFill>
                  <a:srgbClr val="B7BF1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B9752678-3BD8-4A49-A021-F97DB6338E82}"/>
              </a:ext>
            </a:extLst>
          </p:cNvPr>
          <p:cNvSpPr>
            <a:spLocks noGrp="1"/>
          </p:cNvSpPr>
          <p:nvPr>
            <p:ph type="subTitle" idx="1"/>
          </p:nvPr>
        </p:nvSpPr>
        <p:spPr>
          <a:xfrm>
            <a:off x="627063" y="3413772"/>
            <a:ext cx="11125665" cy="826533"/>
          </a:xfrm>
        </p:spPr>
        <p:txBody>
          <a:bodyPr lIns="0" tIns="0" rIns="0" bIns="0">
            <a:normAutofit/>
          </a:bodyPr>
          <a:lstStyle>
            <a:lvl1pPr marL="0" indent="0" algn="l">
              <a:spcBef>
                <a:spcPts val="0"/>
              </a:spcBef>
              <a:buNone/>
              <a:defRPr sz="28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3AD5DCB2-45B8-454D-BF65-B1F46962A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D0D795-E3B5-4324-ACB6-9AF854056CE6}"/>
              </a:ext>
            </a:extLst>
          </p:cNvPr>
          <p:cNvSpPr>
            <a:spLocks noGrp="1"/>
          </p:cNvSpPr>
          <p:nvPr>
            <p:ph type="sldNum" sz="quarter" idx="12"/>
          </p:nvPr>
        </p:nvSpPr>
        <p:spPr/>
        <p:txBody>
          <a:bodyPr/>
          <a:lstStyle/>
          <a:p>
            <a:fld id="{7783EEA8-8FFA-40B0-9CA2-B650207154BC}" type="slidenum">
              <a:rPr lang="en-US" smtClean="0"/>
              <a:t>‹#›</a:t>
            </a:fld>
            <a:endParaRPr lang="en-US"/>
          </a:p>
        </p:txBody>
      </p:sp>
      <p:grpSp>
        <p:nvGrpSpPr>
          <p:cNvPr id="7" name="Group 6">
            <a:extLst>
              <a:ext uri="{FF2B5EF4-FFF2-40B4-BE49-F238E27FC236}">
                <a16:creationId xmlns:a16="http://schemas.microsoft.com/office/drawing/2014/main" id="{2C0C56C9-18AB-45A6-8327-801CD6FA66D1}"/>
              </a:ext>
            </a:extLst>
          </p:cNvPr>
          <p:cNvGrpSpPr/>
          <p:nvPr userDrawn="1"/>
        </p:nvGrpSpPr>
        <p:grpSpPr>
          <a:xfrm>
            <a:off x="0" y="4520046"/>
            <a:ext cx="12192000" cy="727224"/>
            <a:chOff x="0" y="4520046"/>
            <a:chExt cx="12192000" cy="727224"/>
          </a:xfrm>
        </p:grpSpPr>
        <p:sp>
          <p:nvSpPr>
            <p:cNvPr id="8" name="Freeform: Shape 7">
              <a:extLst>
                <a:ext uri="{FF2B5EF4-FFF2-40B4-BE49-F238E27FC236}">
                  <a16:creationId xmlns:a16="http://schemas.microsoft.com/office/drawing/2014/main" id="{3D24BD58-9D6E-4301-9811-ADCFBB5DFE8E}"/>
                </a:ext>
              </a:extLst>
            </p:cNvPr>
            <p:cNvSpPr/>
            <p:nvPr/>
          </p:nvSpPr>
          <p:spPr>
            <a:xfrm rot="10800000">
              <a:off x="0" y="4520046"/>
              <a:ext cx="10557160" cy="727224"/>
            </a:xfrm>
            <a:custGeom>
              <a:avLst/>
              <a:gdLst>
                <a:gd name="connsiteX0" fmla="*/ 10557160 w 10557160"/>
                <a:gd name="connsiteY0" fmla="*/ 727224 h 727224"/>
                <a:gd name="connsiteX1" fmla="*/ 425760 w 10557160"/>
                <a:gd name="connsiteY1" fmla="*/ 727224 h 727224"/>
                <a:gd name="connsiteX2" fmla="*/ 0 w 10557160"/>
                <a:gd name="connsiteY2" fmla="*/ 0 h 727224"/>
                <a:gd name="connsiteX3" fmla="*/ 10557160 w 10557160"/>
                <a:gd name="connsiteY3" fmla="*/ 0 h 727224"/>
                <a:gd name="connsiteX4" fmla="*/ 10557160 w 10557160"/>
                <a:gd name="connsiteY4" fmla="*/ 727224 h 727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7160" h="727224">
                  <a:moveTo>
                    <a:pt x="10557160" y="727224"/>
                  </a:moveTo>
                  <a:lnTo>
                    <a:pt x="425760" y="727224"/>
                  </a:lnTo>
                  <a:lnTo>
                    <a:pt x="0" y="0"/>
                  </a:lnTo>
                  <a:lnTo>
                    <a:pt x="10557160" y="0"/>
                  </a:lnTo>
                  <a:lnTo>
                    <a:pt x="10557160" y="727224"/>
                  </a:lnTo>
                  <a:close/>
                </a:path>
              </a:pathLst>
            </a:custGeom>
            <a:solidFill>
              <a:srgbClr val="B7BF1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602136D5-4922-42A2-A1B8-CC7A0F457C4E}"/>
                </a:ext>
              </a:extLst>
            </p:cNvPr>
            <p:cNvSpPr/>
            <p:nvPr/>
          </p:nvSpPr>
          <p:spPr>
            <a:xfrm rot="10800000">
              <a:off x="10557162" y="4520046"/>
              <a:ext cx="1634838" cy="727224"/>
            </a:xfrm>
            <a:custGeom>
              <a:avLst/>
              <a:gdLst>
                <a:gd name="connsiteX0" fmla="*/ 1209078 w 1634838"/>
                <a:gd name="connsiteY0" fmla="*/ 727224 h 727224"/>
                <a:gd name="connsiteX1" fmla="*/ 0 w 1634838"/>
                <a:gd name="connsiteY1" fmla="*/ 727224 h 727224"/>
                <a:gd name="connsiteX2" fmla="*/ 0 w 1634838"/>
                <a:gd name="connsiteY2" fmla="*/ 0 h 727224"/>
                <a:gd name="connsiteX3" fmla="*/ 1634838 w 1634838"/>
                <a:gd name="connsiteY3" fmla="*/ 0 h 727224"/>
                <a:gd name="connsiteX4" fmla="*/ 1209078 w 1634838"/>
                <a:gd name="connsiteY4" fmla="*/ 727224 h 727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4838" h="727224">
                  <a:moveTo>
                    <a:pt x="1209078" y="727224"/>
                  </a:moveTo>
                  <a:lnTo>
                    <a:pt x="0" y="727224"/>
                  </a:lnTo>
                  <a:lnTo>
                    <a:pt x="0" y="0"/>
                  </a:lnTo>
                  <a:lnTo>
                    <a:pt x="1634838" y="0"/>
                  </a:lnTo>
                  <a:lnTo>
                    <a:pt x="1209078" y="727224"/>
                  </a:lnTo>
                  <a:close/>
                </a:path>
              </a:pathLst>
            </a:custGeom>
            <a:solidFill>
              <a:srgbClr val="B7BF1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0" name="Picture 9">
            <a:extLst>
              <a:ext uri="{FF2B5EF4-FFF2-40B4-BE49-F238E27FC236}">
                <a16:creationId xmlns:a16="http://schemas.microsoft.com/office/drawing/2014/main" id="{270F7AC2-3323-457E-B2E5-A7325C22CAA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540195" y="5541565"/>
            <a:ext cx="2033360" cy="984937"/>
          </a:xfrm>
          <a:prstGeom prst="rect">
            <a:avLst/>
          </a:prstGeom>
        </p:spPr>
      </p:pic>
      <p:sp>
        <p:nvSpPr>
          <p:cNvPr id="15" name="Text Placeholder 14">
            <a:extLst>
              <a:ext uri="{FF2B5EF4-FFF2-40B4-BE49-F238E27FC236}">
                <a16:creationId xmlns:a16="http://schemas.microsoft.com/office/drawing/2014/main" id="{6B4CB460-969F-49C5-89E0-A89738AB3353}"/>
              </a:ext>
            </a:extLst>
          </p:cNvPr>
          <p:cNvSpPr>
            <a:spLocks noGrp="1"/>
          </p:cNvSpPr>
          <p:nvPr>
            <p:ph type="body" sz="quarter" idx="13"/>
          </p:nvPr>
        </p:nvSpPr>
        <p:spPr>
          <a:xfrm>
            <a:off x="627063" y="5453063"/>
            <a:ext cx="8421072" cy="719137"/>
          </a:xfrm>
        </p:spPr>
        <p:txBody>
          <a:bodyPr lIns="0" tIns="0" rIns="0" bIns="91440">
            <a:noAutofit/>
          </a:bodyPr>
          <a:lstStyle>
            <a:lvl1pPr marL="0" indent="0">
              <a:spcBef>
                <a:spcPts val="0"/>
              </a:spcBef>
              <a:buNone/>
              <a:defRPr sz="2000" b="1">
                <a:latin typeface="+mj-lt"/>
              </a:defRPr>
            </a:lvl1pPr>
            <a:lvl2pPr marL="0" indent="0">
              <a:spcBef>
                <a:spcPts val="0"/>
              </a:spcBef>
              <a:buNone/>
              <a:defRPr sz="1800" i="1">
                <a:latin typeface="+mj-lt"/>
              </a:defRPr>
            </a:lvl2pPr>
            <a:lvl3pPr marL="914400" indent="0">
              <a:spcBef>
                <a:spcPts val="0"/>
              </a:spcBef>
              <a:buNone/>
              <a:defRPr sz="1800" i="1">
                <a:latin typeface="+mj-lt"/>
              </a:defRPr>
            </a:lvl3pPr>
            <a:lvl4pPr marL="1371600" indent="0">
              <a:spcBef>
                <a:spcPts val="0"/>
              </a:spcBef>
              <a:buNone/>
              <a:defRPr sz="1800" i="1">
                <a:latin typeface="+mj-lt"/>
              </a:defRPr>
            </a:lvl4pPr>
            <a:lvl5pPr marL="1828800" indent="0">
              <a:spcBef>
                <a:spcPts val="0"/>
              </a:spcBef>
              <a:buNone/>
              <a:defRPr sz="1800" i="1">
                <a:latin typeface="+mj-lt"/>
              </a:defRPr>
            </a:lvl5pPr>
          </a:lstStyle>
          <a:p>
            <a:pPr lvl="0"/>
            <a:r>
              <a:rPr lang="en-US" dirty="0"/>
              <a:t>Click to edit Master text styles</a:t>
            </a:r>
          </a:p>
          <a:p>
            <a:pPr lvl="1"/>
            <a:r>
              <a:rPr lang="en-US" dirty="0"/>
              <a:t>Second level</a:t>
            </a:r>
          </a:p>
        </p:txBody>
      </p:sp>
      <p:sp>
        <p:nvSpPr>
          <p:cNvPr id="17" name="Content Placeholder 16">
            <a:extLst>
              <a:ext uri="{FF2B5EF4-FFF2-40B4-BE49-F238E27FC236}">
                <a16:creationId xmlns:a16="http://schemas.microsoft.com/office/drawing/2014/main" id="{04003E22-DD1F-48E9-B7D9-1161926DEF45}"/>
              </a:ext>
            </a:extLst>
          </p:cNvPr>
          <p:cNvSpPr>
            <a:spLocks noGrp="1"/>
          </p:cNvSpPr>
          <p:nvPr>
            <p:ph sz="quarter" idx="14"/>
          </p:nvPr>
        </p:nvSpPr>
        <p:spPr>
          <a:xfrm>
            <a:off x="627063" y="6326854"/>
            <a:ext cx="4166163" cy="394621"/>
          </a:xfrm>
        </p:spPr>
        <p:txBody>
          <a:bodyPr lIns="0" tIns="0" rIns="0" bIns="0">
            <a:noAutofit/>
          </a:bodyPr>
          <a:lstStyle>
            <a:lvl1pPr marL="0" indent="0">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Click to edit Master text styles</a:t>
            </a:r>
          </a:p>
        </p:txBody>
      </p:sp>
    </p:spTree>
    <p:extLst>
      <p:ext uri="{BB962C8B-B14F-4D97-AF65-F5344CB8AC3E}">
        <p14:creationId xmlns:p14="http://schemas.microsoft.com/office/powerpoint/2010/main" val="362397065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4" orient="horz" pos="2067">
          <p15:clr>
            <a:srgbClr val="FBAE40"/>
          </p15:clr>
        </p15:guide>
        <p15:guide id="5" orient="horz" pos="233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8_Title Slide">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2B43EB0-F41E-434D-B949-D8CDDB38467F}"/>
              </a:ext>
            </a:extLst>
          </p:cNvPr>
          <p:cNvSpPr/>
          <p:nvPr userDrawn="1"/>
        </p:nvSpPr>
        <p:spPr>
          <a:xfrm>
            <a:off x="0" y="0"/>
            <a:ext cx="12192000" cy="524727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2">
            <a:extLst>
              <a:ext uri="{FF2B5EF4-FFF2-40B4-BE49-F238E27FC236}">
                <a16:creationId xmlns:a16="http://schemas.microsoft.com/office/drawing/2014/main" id="{C50EE29F-F739-44DE-9D16-2AC7FD231558}"/>
              </a:ext>
            </a:extLst>
          </p:cNvPr>
          <p:cNvSpPr>
            <a:spLocks noGrp="1"/>
          </p:cNvSpPr>
          <p:nvPr>
            <p:ph type="pic" sz="quarter" idx="15"/>
          </p:nvPr>
        </p:nvSpPr>
        <p:spPr>
          <a:xfrm>
            <a:off x="6096000" y="0"/>
            <a:ext cx="6096000" cy="5246688"/>
          </a:xfrm>
          <a:solidFill>
            <a:schemeClr val="bg1">
              <a:lumMod val="65000"/>
            </a:schemeClr>
          </a:solidFill>
        </p:spPr>
        <p:txBody>
          <a:bodyPr anchor="ctr"/>
          <a:lstStyle>
            <a:lvl1pPr algn="ctr">
              <a:defRPr>
                <a:solidFill>
                  <a:schemeClr val="bg1"/>
                </a:solidFill>
                <a:latin typeface="+mj-lt"/>
              </a:defRPr>
            </a:lvl1pPr>
          </a:lstStyle>
          <a:p>
            <a:endParaRPr lang="en-US" dirty="0"/>
          </a:p>
        </p:txBody>
      </p:sp>
      <p:sp>
        <p:nvSpPr>
          <p:cNvPr id="2" name="Title 1">
            <a:extLst>
              <a:ext uri="{FF2B5EF4-FFF2-40B4-BE49-F238E27FC236}">
                <a16:creationId xmlns:a16="http://schemas.microsoft.com/office/drawing/2014/main" id="{E7C585A2-0490-4450-B037-A22B18789379}"/>
              </a:ext>
            </a:extLst>
          </p:cNvPr>
          <p:cNvSpPr>
            <a:spLocks noGrp="1"/>
          </p:cNvSpPr>
          <p:nvPr>
            <p:ph type="ctrTitle"/>
          </p:nvPr>
        </p:nvSpPr>
        <p:spPr>
          <a:xfrm>
            <a:off x="627063" y="1556085"/>
            <a:ext cx="5308515" cy="1850506"/>
          </a:xfrm>
        </p:spPr>
        <p:txBody>
          <a:bodyPr lIns="0" tIns="0" rIns="0" bIns="0" anchor="b">
            <a:normAutofit/>
          </a:bodyPr>
          <a:lstStyle>
            <a:lvl1pPr algn="l">
              <a:lnSpc>
                <a:spcPct val="90000"/>
              </a:lnSpc>
              <a:defRPr sz="4000" b="1">
                <a:solidFill>
                  <a:srgbClr val="B7BF1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B9752678-3BD8-4A49-A021-F97DB6338E82}"/>
              </a:ext>
            </a:extLst>
          </p:cNvPr>
          <p:cNvSpPr>
            <a:spLocks noGrp="1"/>
          </p:cNvSpPr>
          <p:nvPr>
            <p:ph type="subTitle" idx="1"/>
          </p:nvPr>
        </p:nvSpPr>
        <p:spPr>
          <a:xfrm>
            <a:off x="627063" y="3413772"/>
            <a:ext cx="5308515" cy="949681"/>
          </a:xfrm>
        </p:spPr>
        <p:txBody>
          <a:bodyPr lIns="0" tIns="0" rIns="0" bIns="0">
            <a:normAutofit/>
          </a:bodyPr>
          <a:lstStyle>
            <a:lvl1pPr marL="0" indent="0" algn="l">
              <a:spcBef>
                <a:spcPts val="0"/>
              </a:spcBef>
              <a:buNone/>
              <a:defRPr sz="28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3AD5DCB2-45B8-454D-BF65-B1F46962A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D0D795-E3B5-4324-ACB6-9AF854056CE6}"/>
              </a:ext>
            </a:extLst>
          </p:cNvPr>
          <p:cNvSpPr>
            <a:spLocks noGrp="1"/>
          </p:cNvSpPr>
          <p:nvPr>
            <p:ph type="sldNum" sz="quarter" idx="12"/>
          </p:nvPr>
        </p:nvSpPr>
        <p:spPr/>
        <p:txBody>
          <a:bodyPr/>
          <a:lstStyle/>
          <a:p>
            <a:fld id="{7783EEA8-8FFA-40B0-9CA2-B650207154BC}" type="slidenum">
              <a:rPr lang="en-US" smtClean="0"/>
              <a:t>‹#›</a:t>
            </a:fld>
            <a:endParaRPr lang="en-US"/>
          </a:p>
        </p:txBody>
      </p:sp>
      <p:grpSp>
        <p:nvGrpSpPr>
          <p:cNvPr id="7" name="Group 6">
            <a:extLst>
              <a:ext uri="{FF2B5EF4-FFF2-40B4-BE49-F238E27FC236}">
                <a16:creationId xmlns:a16="http://schemas.microsoft.com/office/drawing/2014/main" id="{2C0C56C9-18AB-45A6-8327-801CD6FA66D1}"/>
              </a:ext>
            </a:extLst>
          </p:cNvPr>
          <p:cNvGrpSpPr/>
          <p:nvPr userDrawn="1"/>
        </p:nvGrpSpPr>
        <p:grpSpPr>
          <a:xfrm>
            <a:off x="0" y="4520046"/>
            <a:ext cx="12192000" cy="727224"/>
            <a:chOff x="0" y="4520046"/>
            <a:chExt cx="12192000" cy="727224"/>
          </a:xfrm>
        </p:grpSpPr>
        <p:sp>
          <p:nvSpPr>
            <p:cNvPr id="8" name="Freeform: Shape 7">
              <a:extLst>
                <a:ext uri="{FF2B5EF4-FFF2-40B4-BE49-F238E27FC236}">
                  <a16:creationId xmlns:a16="http://schemas.microsoft.com/office/drawing/2014/main" id="{3D24BD58-9D6E-4301-9811-ADCFBB5DFE8E}"/>
                </a:ext>
              </a:extLst>
            </p:cNvPr>
            <p:cNvSpPr/>
            <p:nvPr/>
          </p:nvSpPr>
          <p:spPr>
            <a:xfrm rot="10800000">
              <a:off x="0" y="4520046"/>
              <a:ext cx="10557160" cy="727224"/>
            </a:xfrm>
            <a:custGeom>
              <a:avLst/>
              <a:gdLst>
                <a:gd name="connsiteX0" fmla="*/ 10557160 w 10557160"/>
                <a:gd name="connsiteY0" fmla="*/ 727224 h 727224"/>
                <a:gd name="connsiteX1" fmla="*/ 425760 w 10557160"/>
                <a:gd name="connsiteY1" fmla="*/ 727224 h 727224"/>
                <a:gd name="connsiteX2" fmla="*/ 0 w 10557160"/>
                <a:gd name="connsiteY2" fmla="*/ 0 h 727224"/>
                <a:gd name="connsiteX3" fmla="*/ 10557160 w 10557160"/>
                <a:gd name="connsiteY3" fmla="*/ 0 h 727224"/>
                <a:gd name="connsiteX4" fmla="*/ 10557160 w 10557160"/>
                <a:gd name="connsiteY4" fmla="*/ 727224 h 727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7160" h="727224">
                  <a:moveTo>
                    <a:pt x="10557160" y="727224"/>
                  </a:moveTo>
                  <a:lnTo>
                    <a:pt x="425760" y="727224"/>
                  </a:lnTo>
                  <a:lnTo>
                    <a:pt x="0" y="0"/>
                  </a:lnTo>
                  <a:lnTo>
                    <a:pt x="10557160" y="0"/>
                  </a:lnTo>
                  <a:lnTo>
                    <a:pt x="10557160" y="727224"/>
                  </a:lnTo>
                  <a:close/>
                </a:path>
              </a:pathLst>
            </a:custGeom>
            <a:solidFill>
              <a:srgbClr val="B7BF1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602136D5-4922-42A2-A1B8-CC7A0F457C4E}"/>
                </a:ext>
              </a:extLst>
            </p:cNvPr>
            <p:cNvSpPr/>
            <p:nvPr/>
          </p:nvSpPr>
          <p:spPr>
            <a:xfrm rot="10800000">
              <a:off x="10557162" y="4520046"/>
              <a:ext cx="1634838" cy="727224"/>
            </a:xfrm>
            <a:custGeom>
              <a:avLst/>
              <a:gdLst>
                <a:gd name="connsiteX0" fmla="*/ 1209078 w 1634838"/>
                <a:gd name="connsiteY0" fmla="*/ 727224 h 727224"/>
                <a:gd name="connsiteX1" fmla="*/ 0 w 1634838"/>
                <a:gd name="connsiteY1" fmla="*/ 727224 h 727224"/>
                <a:gd name="connsiteX2" fmla="*/ 0 w 1634838"/>
                <a:gd name="connsiteY2" fmla="*/ 0 h 727224"/>
                <a:gd name="connsiteX3" fmla="*/ 1634838 w 1634838"/>
                <a:gd name="connsiteY3" fmla="*/ 0 h 727224"/>
                <a:gd name="connsiteX4" fmla="*/ 1209078 w 1634838"/>
                <a:gd name="connsiteY4" fmla="*/ 727224 h 727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4838" h="727224">
                  <a:moveTo>
                    <a:pt x="1209078" y="727224"/>
                  </a:moveTo>
                  <a:lnTo>
                    <a:pt x="0" y="727224"/>
                  </a:lnTo>
                  <a:lnTo>
                    <a:pt x="0" y="0"/>
                  </a:lnTo>
                  <a:lnTo>
                    <a:pt x="1634838" y="0"/>
                  </a:lnTo>
                  <a:lnTo>
                    <a:pt x="1209078" y="727224"/>
                  </a:lnTo>
                  <a:close/>
                </a:path>
              </a:pathLst>
            </a:custGeom>
            <a:solidFill>
              <a:srgbClr val="B7BF1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0" name="Picture 9">
            <a:extLst>
              <a:ext uri="{FF2B5EF4-FFF2-40B4-BE49-F238E27FC236}">
                <a16:creationId xmlns:a16="http://schemas.microsoft.com/office/drawing/2014/main" id="{270F7AC2-3323-457E-B2E5-A7325C22CAA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540195" y="5541565"/>
            <a:ext cx="2033360" cy="984937"/>
          </a:xfrm>
          <a:prstGeom prst="rect">
            <a:avLst/>
          </a:prstGeom>
        </p:spPr>
      </p:pic>
      <p:sp>
        <p:nvSpPr>
          <p:cNvPr id="15" name="Text Placeholder 14">
            <a:extLst>
              <a:ext uri="{FF2B5EF4-FFF2-40B4-BE49-F238E27FC236}">
                <a16:creationId xmlns:a16="http://schemas.microsoft.com/office/drawing/2014/main" id="{6B4CB460-969F-49C5-89E0-A89738AB3353}"/>
              </a:ext>
            </a:extLst>
          </p:cNvPr>
          <p:cNvSpPr>
            <a:spLocks noGrp="1"/>
          </p:cNvSpPr>
          <p:nvPr>
            <p:ph type="body" sz="quarter" idx="13"/>
          </p:nvPr>
        </p:nvSpPr>
        <p:spPr>
          <a:xfrm>
            <a:off x="627063" y="5453063"/>
            <a:ext cx="8421072" cy="719137"/>
          </a:xfrm>
        </p:spPr>
        <p:txBody>
          <a:bodyPr lIns="0" tIns="0" rIns="0" bIns="91440">
            <a:noAutofit/>
          </a:bodyPr>
          <a:lstStyle>
            <a:lvl1pPr marL="0" indent="0">
              <a:spcBef>
                <a:spcPts val="0"/>
              </a:spcBef>
              <a:buNone/>
              <a:defRPr sz="2000" b="1">
                <a:latin typeface="+mj-lt"/>
              </a:defRPr>
            </a:lvl1pPr>
            <a:lvl2pPr marL="0" indent="0">
              <a:spcBef>
                <a:spcPts val="0"/>
              </a:spcBef>
              <a:buNone/>
              <a:defRPr sz="1800" i="1">
                <a:latin typeface="+mj-lt"/>
              </a:defRPr>
            </a:lvl2pPr>
            <a:lvl3pPr marL="914400" indent="0">
              <a:spcBef>
                <a:spcPts val="0"/>
              </a:spcBef>
              <a:buNone/>
              <a:defRPr sz="1800" i="1">
                <a:latin typeface="+mj-lt"/>
              </a:defRPr>
            </a:lvl3pPr>
            <a:lvl4pPr marL="1371600" indent="0">
              <a:spcBef>
                <a:spcPts val="0"/>
              </a:spcBef>
              <a:buNone/>
              <a:defRPr sz="1800" i="1">
                <a:latin typeface="+mj-lt"/>
              </a:defRPr>
            </a:lvl4pPr>
            <a:lvl5pPr marL="1828800" indent="0">
              <a:spcBef>
                <a:spcPts val="0"/>
              </a:spcBef>
              <a:buNone/>
              <a:defRPr sz="1800" i="1">
                <a:latin typeface="+mj-lt"/>
              </a:defRPr>
            </a:lvl5pPr>
          </a:lstStyle>
          <a:p>
            <a:pPr lvl="0"/>
            <a:r>
              <a:rPr lang="en-US" dirty="0"/>
              <a:t>Click to edit Master text styles</a:t>
            </a:r>
          </a:p>
          <a:p>
            <a:pPr lvl="1"/>
            <a:r>
              <a:rPr lang="en-US" dirty="0"/>
              <a:t>Second level</a:t>
            </a:r>
          </a:p>
        </p:txBody>
      </p:sp>
      <p:sp>
        <p:nvSpPr>
          <p:cNvPr id="17" name="Content Placeholder 16">
            <a:extLst>
              <a:ext uri="{FF2B5EF4-FFF2-40B4-BE49-F238E27FC236}">
                <a16:creationId xmlns:a16="http://schemas.microsoft.com/office/drawing/2014/main" id="{04003E22-DD1F-48E9-B7D9-1161926DEF45}"/>
              </a:ext>
            </a:extLst>
          </p:cNvPr>
          <p:cNvSpPr>
            <a:spLocks noGrp="1"/>
          </p:cNvSpPr>
          <p:nvPr>
            <p:ph sz="quarter" idx="14"/>
          </p:nvPr>
        </p:nvSpPr>
        <p:spPr>
          <a:xfrm>
            <a:off x="627063" y="6326854"/>
            <a:ext cx="4166163" cy="394621"/>
          </a:xfrm>
        </p:spPr>
        <p:txBody>
          <a:bodyPr lIns="0" tIns="0" rIns="0" bIns="0">
            <a:noAutofit/>
          </a:bodyPr>
          <a:lstStyle>
            <a:lvl1pPr marL="0" indent="0">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Click to edit Master text styles</a:t>
            </a:r>
          </a:p>
        </p:txBody>
      </p:sp>
    </p:spTree>
    <p:extLst>
      <p:ext uri="{BB962C8B-B14F-4D97-AF65-F5344CB8AC3E}">
        <p14:creationId xmlns:p14="http://schemas.microsoft.com/office/powerpoint/2010/main" val="30543013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4" orient="horz" pos="2067">
          <p15:clr>
            <a:srgbClr val="FBAE40"/>
          </p15:clr>
        </p15:guide>
        <p15:guide id="5" orient="horz" pos="233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8B8DDE2-33B3-4A33-9B2D-123D7B554D44}"/>
              </a:ext>
            </a:extLst>
          </p:cNvPr>
          <p:cNvSpPr/>
          <p:nvPr userDrawn="1"/>
        </p:nvSpPr>
        <p:spPr>
          <a:xfrm>
            <a:off x="-1" y="6223457"/>
            <a:ext cx="847416" cy="641818"/>
          </a:xfrm>
          <a:custGeom>
            <a:avLst/>
            <a:gdLst>
              <a:gd name="connsiteX0" fmla="*/ 0 w 847416"/>
              <a:gd name="connsiteY0" fmla="*/ 0 h 641818"/>
              <a:gd name="connsiteX1" fmla="*/ 471658 w 847416"/>
              <a:gd name="connsiteY1" fmla="*/ 0 h 641818"/>
              <a:gd name="connsiteX2" fmla="*/ 847416 w 847416"/>
              <a:gd name="connsiteY2" fmla="*/ 641818 h 641818"/>
              <a:gd name="connsiteX3" fmla="*/ 0 w 847416"/>
              <a:gd name="connsiteY3" fmla="*/ 641818 h 641818"/>
              <a:gd name="connsiteX4" fmla="*/ 0 w 847416"/>
              <a:gd name="connsiteY4" fmla="*/ 0 h 6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416" h="641818">
                <a:moveTo>
                  <a:pt x="0" y="0"/>
                </a:moveTo>
                <a:lnTo>
                  <a:pt x="471658" y="0"/>
                </a:lnTo>
                <a:lnTo>
                  <a:pt x="847416" y="641818"/>
                </a:lnTo>
                <a:lnTo>
                  <a:pt x="0" y="641818"/>
                </a:lnTo>
                <a:lnTo>
                  <a:pt x="0" y="0"/>
                </a:lnTo>
                <a:close/>
              </a:path>
            </a:pathLst>
          </a:custGeom>
          <a:solidFill>
            <a:srgbClr val="B7BF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CB7701C-D034-449A-AC19-3B0AA4943EB0}"/>
              </a:ext>
            </a:extLst>
          </p:cNvPr>
          <p:cNvSpPr/>
          <p:nvPr userDrawn="1"/>
        </p:nvSpPr>
        <p:spPr>
          <a:xfrm>
            <a:off x="847417" y="6223456"/>
            <a:ext cx="11344583" cy="641819"/>
          </a:xfrm>
          <a:custGeom>
            <a:avLst/>
            <a:gdLst>
              <a:gd name="connsiteX0" fmla="*/ 8989757 w 11344583"/>
              <a:gd name="connsiteY0" fmla="*/ 0 h 641819"/>
              <a:gd name="connsiteX1" fmla="*/ 11344583 w 11344583"/>
              <a:gd name="connsiteY1" fmla="*/ 0 h 641819"/>
              <a:gd name="connsiteX2" fmla="*/ 11344583 w 11344583"/>
              <a:gd name="connsiteY2" fmla="*/ 640080 h 641819"/>
              <a:gd name="connsiteX3" fmla="*/ 9317308 w 11344583"/>
              <a:gd name="connsiteY3" fmla="*/ 640080 h 641819"/>
              <a:gd name="connsiteX4" fmla="*/ 9317308 w 11344583"/>
              <a:gd name="connsiteY4" fmla="*/ 641819 h 641819"/>
              <a:gd name="connsiteX5" fmla="*/ 0 w 11344583"/>
              <a:gd name="connsiteY5" fmla="*/ 641819 h 641819"/>
              <a:gd name="connsiteX6" fmla="*/ 375758 w 11344583"/>
              <a:gd name="connsiteY6" fmla="*/ 1 h 641819"/>
              <a:gd name="connsiteX7" fmla="*/ 8989757 w 11344583"/>
              <a:gd name="connsiteY7" fmla="*/ 1 h 64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44583" h="641819">
                <a:moveTo>
                  <a:pt x="8989757" y="0"/>
                </a:moveTo>
                <a:lnTo>
                  <a:pt x="11344583" y="0"/>
                </a:lnTo>
                <a:lnTo>
                  <a:pt x="11344583" y="640080"/>
                </a:lnTo>
                <a:lnTo>
                  <a:pt x="9317308" y="640080"/>
                </a:lnTo>
                <a:lnTo>
                  <a:pt x="9317308" y="641819"/>
                </a:lnTo>
                <a:lnTo>
                  <a:pt x="0" y="641819"/>
                </a:lnTo>
                <a:lnTo>
                  <a:pt x="375758" y="1"/>
                </a:lnTo>
                <a:lnTo>
                  <a:pt x="8989757" y="1"/>
                </a:lnTo>
                <a:close/>
              </a:path>
            </a:pathLst>
          </a:custGeom>
          <a:solidFill>
            <a:srgbClr val="B7BF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1E495C0-04F6-4EFF-B954-855CC415A239}"/>
              </a:ext>
            </a:extLst>
          </p:cNvPr>
          <p:cNvSpPr txBox="1"/>
          <p:nvPr userDrawn="1"/>
        </p:nvSpPr>
        <p:spPr>
          <a:xfrm>
            <a:off x="9468464" y="6223457"/>
            <a:ext cx="2263877" cy="634543"/>
          </a:xfrm>
          <a:prstGeom prst="rect">
            <a:avLst/>
          </a:prstGeom>
          <a:noFill/>
        </p:spPr>
        <p:txBody>
          <a:bodyPr wrap="square" lIns="0" tIns="0" rIns="0" bIns="0" rtlCol="0" anchor="ctr">
            <a:no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lang="en-US" sz="1000" b="0" spc="-10" baseline="0" dirty="0">
                <a:solidFill>
                  <a:schemeClr val="bg1"/>
                </a:solidFill>
                <a:latin typeface="+mj-lt"/>
              </a:rPr>
              <a:t>MD ANDERSON CANCER CENTER</a:t>
            </a:r>
          </a:p>
        </p:txBody>
      </p:sp>
      <p:sp>
        <p:nvSpPr>
          <p:cNvPr id="2" name="Title 1">
            <a:extLst>
              <a:ext uri="{FF2B5EF4-FFF2-40B4-BE49-F238E27FC236}">
                <a16:creationId xmlns:a16="http://schemas.microsoft.com/office/drawing/2014/main" id="{4FD3FE21-CF54-424F-AC66-117DD5A5B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4333B2-CBE0-4340-BBFD-41B862338F73}"/>
              </a:ext>
            </a:extLst>
          </p:cNvPr>
          <p:cNvSpPr>
            <a:spLocks noGrp="1"/>
          </p:cNvSpPr>
          <p:nvPr>
            <p:ph idx="1"/>
          </p:nvPr>
        </p:nvSpPr>
        <p:spPr>
          <a:xfrm>
            <a:off x="655092" y="1477927"/>
            <a:ext cx="11077248" cy="4646648"/>
          </a:xfrm>
        </p:spPr>
        <p:txBody>
          <a:bodyPr/>
          <a:lstStyle>
            <a:lvl2pPr>
              <a:buClr>
                <a:srgbClr val="B7BF10"/>
              </a:buClr>
              <a:defRPr/>
            </a:lvl2pPr>
            <a:lvl4pPr>
              <a:buClr>
                <a:srgbClr val="B7BF10"/>
              </a:buCl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a:extLst>
              <a:ext uri="{FF2B5EF4-FFF2-40B4-BE49-F238E27FC236}">
                <a16:creationId xmlns:a16="http://schemas.microsoft.com/office/drawing/2014/main" id="{1AB0467D-A985-4A8A-86CC-4ACFD840446B}"/>
              </a:ext>
            </a:extLst>
          </p:cNvPr>
          <p:cNvSpPr>
            <a:spLocks noGrp="1"/>
          </p:cNvSpPr>
          <p:nvPr>
            <p:ph type="sldNum" sz="quarter" idx="12"/>
          </p:nvPr>
        </p:nvSpPr>
        <p:spPr/>
        <p:txBody>
          <a:bodyPr/>
          <a:lstStyle>
            <a:lvl1pPr>
              <a:defRPr>
                <a:solidFill>
                  <a:srgbClr val="B7BF10"/>
                </a:solidFill>
              </a:defRPr>
            </a:lvl1pPr>
          </a:lstStyle>
          <a:p>
            <a:fld id="{7783EEA8-8FFA-40B0-9CA2-B650207154BC}" type="slidenum">
              <a:rPr lang="en-US" smtClean="0"/>
              <a:pPr/>
              <a:t>‹#›</a:t>
            </a:fld>
            <a:endParaRPr lang="en-US" dirty="0"/>
          </a:p>
        </p:txBody>
      </p:sp>
    </p:spTree>
    <p:extLst>
      <p:ext uri="{BB962C8B-B14F-4D97-AF65-F5344CB8AC3E}">
        <p14:creationId xmlns:p14="http://schemas.microsoft.com/office/powerpoint/2010/main" val="169197334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and Content w photo">
    <p:spTree>
      <p:nvGrpSpPr>
        <p:cNvPr id="1" name=""/>
        <p:cNvGrpSpPr/>
        <p:nvPr/>
      </p:nvGrpSpPr>
      <p:grpSpPr>
        <a:xfrm>
          <a:off x="0" y="0"/>
          <a:ext cx="0" cy="0"/>
          <a:chOff x="0" y="0"/>
          <a:chExt cx="0" cy="0"/>
        </a:xfrm>
      </p:grpSpPr>
      <p:sp>
        <p:nvSpPr>
          <p:cNvPr id="2" name="Title 1"/>
          <p:cNvSpPr>
            <a:spLocks noGrp="1"/>
          </p:cNvSpPr>
          <p:nvPr>
            <p:ph type="title"/>
          </p:nvPr>
        </p:nvSpPr>
        <p:spPr>
          <a:xfrm>
            <a:off x="693527" y="498290"/>
            <a:ext cx="5358357" cy="978085"/>
          </a:xfrm>
        </p:spPr>
        <p:txBody>
          <a:bodyPr/>
          <a:lstStyle>
            <a:lvl1pPr>
              <a:defRPr>
                <a:solidFill>
                  <a:schemeClr val="bg1">
                    <a:lumMod val="50000"/>
                  </a:schemeClr>
                </a:solidFill>
              </a:defRPr>
            </a:lvl1pPr>
          </a:lstStyle>
          <a:p>
            <a:r>
              <a:rPr lang="en-US"/>
              <a:t>Click to edit Master title style</a:t>
            </a:r>
          </a:p>
        </p:txBody>
      </p:sp>
      <p:sp>
        <p:nvSpPr>
          <p:cNvPr id="9" name="Slide Number Placeholder 8"/>
          <p:cNvSpPr>
            <a:spLocks noGrp="1"/>
          </p:cNvSpPr>
          <p:nvPr>
            <p:ph type="sldNum" sz="quarter" idx="10"/>
          </p:nvPr>
        </p:nvSpPr>
        <p:spPr/>
        <p:txBody>
          <a:bodyPr/>
          <a:lstStyle/>
          <a:p>
            <a:fld id="{CC041753-90EA-4E44-9BB8-633978F3CCC4}" type="slidenum">
              <a:rPr lang="en-US" smtClean="0">
                <a:solidFill>
                  <a:srgbClr val="63666A"/>
                </a:solidFill>
              </a:rPr>
              <a:pPr/>
              <a:t>‹#›</a:t>
            </a:fld>
            <a:endParaRPr lang="en-US">
              <a:solidFill>
                <a:srgbClr val="63666A"/>
              </a:solidFill>
            </a:endParaRPr>
          </a:p>
        </p:txBody>
      </p:sp>
      <p:sp>
        <p:nvSpPr>
          <p:cNvPr id="6" name="Content Placeholder 5"/>
          <p:cNvSpPr>
            <a:spLocks noGrp="1"/>
          </p:cNvSpPr>
          <p:nvPr>
            <p:ph sz="quarter" idx="12"/>
          </p:nvPr>
        </p:nvSpPr>
        <p:spPr>
          <a:xfrm>
            <a:off x="693528" y="1704975"/>
            <a:ext cx="5358357" cy="4552950"/>
          </a:xfrm>
        </p:spPr>
        <p:txBody>
          <a:bodyPr rIns="137160">
            <a:noAutofit/>
          </a:bodyPr>
          <a:lstStyle>
            <a:lvl1pPr>
              <a:spcBef>
                <a:spcPts val="1600"/>
              </a:spcBef>
              <a:defRPr sz="20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a:extLst>
              <a:ext uri="{FF2B5EF4-FFF2-40B4-BE49-F238E27FC236}">
                <a16:creationId xmlns:a16="http://schemas.microsoft.com/office/drawing/2014/main" id="{D93D4426-C82E-43B8-A645-4C738720DD01}"/>
              </a:ext>
            </a:extLst>
          </p:cNvPr>
          <p:cNvSpPr>
            <a:spLocks noGrp="1"/>
          </p:cNvSpPr>
          <p:nvPr>
            <p:ph type="pic" sz="quarter" idx="13"/>
          </p:nvPr>
        </p:nvSpPr>
        <p:spPr>
          <a:xfrm>
            <a:off x="6400800" y="0"/>
            <a:ext cx="5791200" cy="6858000"/>
          </a:xfrm>
          <a:solidFill>
            <a:schemeClr val="bg1">
              <a:lumMod val="85000"/>
            </a:schemeClr>
          </a:solidFill>
        </p:spPr>
        <p:txBody>
          <a:bodyPr anchor="ctr"/>
          <a:lstStyle>
            <a:lvl1pPr algn="ctr">
              <a:defRPr/>
            </a:lvl1pPr>
          </a:lstStyle>
          <a:p>
            <a:endParaRPr lang="en-US"/>
          </a:p>
        </p:txBody>
      </p:sp>
      <p:grpSp>
        <p:nvGrpSpPr>
          <p:cNvPr id="14" name="Group 13">
            <a:extLst>
              <a:ext uri="{FF2B5EF4-FFF2-40B4-BE49-F238E27FC236}">
                <a16:creationId xmlns:a16="http://schemas.microsoft.com/office/drawing/2014/main" id="{2E77A4D8-5D3F-425C-8A95-7302EB206DBE}"/>
              </a:ext>
            </a:extLst>
          </p:cNvPr>
          <p:cNvGrpSpPr/>
          <p:nvPr userDrawn="1"/>
        </p:nvGrpSpPr>
        <p:grpSpPr>
          <a:xfrm>
            <a:off x="679228" y="414672"/>
            <a:ext cx="2650194" cy="83618"/>
            <a:chOff x="6695770" y="516396"/>
            <a:chExt cx="1555309" cy="45720"/>
          </a:xfrm>
        </p:grpSpPr>
        <p:sp>
          <p:nvSpPr>
            <p:cNvPr id="15" name="Rectangle 14">
              <a:extLst>
                <a:ext uri="{FF2B5EF4-FFF2-40B4-BE49-F238E27FC236}">
                  <a16:creationId xmlns:a16="http://schemas.microsoft.com/office/drawing/2014/main" id="{9BD098A0-6465-4612-A224-FDB89E86FA21}"/>
                </a:ext>
              </a:extLst>
            </p:cNvPr>
            <p:cNvSpPr/>
            <p:nvPr userDrawn="1"/>
          </p:nvSpPr>
          <p:spPr>
            <a:xfrm>
              <a:off x="6695770" y="516397"/>
              <a:ext cx="390830"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a:latin typeface="+mj-lt"/>
              </a:endParaRPr>
            </a:p>
          </p:txBody>
        </p:sp>
        <p:sp>
          <p:nvSpPr>
            <p:cNvPr id="16" name="Rectangle 15">
              <a:extLst>
                <a:ext uri="{FF2B5EF4-FFF2-40B4-BE49-F238E27FC236}">
                  <a16:creationId xmlns:a16="http://schemas.microsoft.com/office/drawing/2014/main" id="{DCE881FD-3E17-4F47-BEF9-44D995A19B5A}"/>
                </a:ext>
              </a:extLst>
            </p:cNvPr>
            <p:cNvSpPr/>
            <p:nvPr userDrawn="1"/>
          </p:nvSpPr>
          <p:spPr>
            <a:xfrm>
              <a:off x="7086598" y="516397"/>
              <a:ext cx="391740"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a:latin typeface="+mj-lt"/>
              </a:endParaRPr>
            </a:p>
          </p:txBody>
        </p:sp>
        <p:sp>
          <p:nvSpPr>
            <p:cNvPr id="17" name="Rectangle 16">
              <a:extLst>
                <a:ext uri="{FF2B5EF4-FFF2-40B4-BE49-F238E27FC236}">
                  <a16:creationId xmlns:a16="http://schemas.microsoft.com/office/drawing/2014/main" id="{A04DD6EB-37C6-4E70-BBA1-734C63156268}"/>
                </a:ext>
              </a:extLst>
            </p:cNvPr>
            <p:cNvSpPr/>
            <p:nvPr userDrawn="1"/>
          </p:nvSpPr>
          <p:spPr>
            <a:xfrm>
              <a:off x="7467599" y="516396"/>
              <a:ext cx="39174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a:latin typeface="+mj-lt"/>
              </a:endParaRPr>
            </a:p>
          </p:txBody>
        </p:sp>
        <p:sp>
          <p:nvSpPr>
            <p:cNvPr id="18" name="Rectangle 17">
              <a:extLst>
                <a:ext uri="{FF2B5EF4-FFF2-40B4-BE49-F238E27FC236}">
                  <a16:creationId xmlns:a16="http://schemas.microsoft.com/office/drawing/2014/main" id="{2B8CAD03-11F6-45D6-ADD5-6218D6A2E9F9}"/>
                </a:ext>
              </a:extLst>
            </p:cNvPr>
            <p:cNvSpPr/>
            <p:nvPr userDrawn="1"/>
          </p:nvSpPr>
          <p:spPr>
            <a:xfrm>
              <a:off x="7859339" y="516397"/>
              <a:ext cx="391740"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a:latin typeface="+mj-lt"/>
              </a:endParaRPr>
            </a:p>
          </p:txBody>
        </p:sp>
      </p:grpSp>
    </p:spTree>
    <p:extLst>
      <p:ext uri="{BB962C8B-B14F-4D97-AF65-F5344CB8AC3E}">
        <p14:creationId xmlns:p14="http://schemas.microsoft.com/office/powerpoint/2010/main" val="7700204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2_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82081-CF35-49F2-90D8-8ABA1CF0B969}"/>
              </a:ext>
            </a:extLst>
          </p:cNvPr>
          <p:cNvSpPr>
            <a:spLocks noGrp="1"/>
          </p:cNvSpPr>
          <p:nvPr>
            <p:ph type="title"/>
          </p:nvPr>
        </p:nvSpPr>
        <p:spPr>
          <a:xfrm>
            <a:off x="647700" y="385021"/>
            <a:ext cx="10986924" cy="85958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0892507-4154-4F94-A78D-408023831A77}"/>
              </a:ext>
            </a:extLst>
          </p:cNvPr>
          <p:cNvSpPr>
            <a:spLocks noGrp="1"/>
          </p:cNvSpPr>
          <p:nvPr>
            <p:ph sz="half" idx="1"/>
          </p:nvPr>
        </p:nvSpPr>
        <p:spPr>
          <a:xfrm>
            <a:off x="647700" y="1477962"/>
            <a:ext cx="5303520" cy="4646613"/>
          </a:xfrm>
        </p:spPr>
        <p:txBody>
          <a:bodyPr/>
          <a:lstStyle>
            <a:lvl1pPr>
              <a:defRPr>
                <a:solidFill>
                  <a:schemeClr val="tx1"/>
                </a:solidFill>
              </a:defRPr>
            </a:lvl1pPr>
            <a:lvl2pPr>
              <a:buClr>
                <a:srgbClr val="B7BF10"/>
              </a:buClr>
              <a:defRPr/>
            </a:lvl2pPr>
            <a:lvl4pPr>
              <a:buClr>
                <a:srgbClr val="B7BF10"/>
              </a:buCl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13DAF1AB-03B4-4459-8EE5-C6540D5E2E15}"/>
              </a:ext>
            </a:extLst>
          </p:cNvPr>
          <p:cNvSpPr>
            <a:spLocks noGrp="1"/>
          </p:cNvSpPr>
          <p:nvPr>
            <p:ph sz="half" idx="2"/>
          </p:nvPr>
        </p:nvSpPr>
        <p:spPr>
          <a:xfrm>
            <a:off x="6435806" y="1477961"/>
            <a:ext cx="5303520" cy="4646613"/>
          </a:xfrm>
        </p:spPr>
        <p:txBody>
          <a:bodyPr/>
          <a:lstStyle>
            <a:lvl1pPr>
              <a:defRPr>
                <a:solidFill>
                  <a:schemeClr val="tx1"/>
                </a:solidFill>
              </a:defRPr>
            </a:lvl1pPr>
            <a:lvl2pPr>
              <a:buClr>
                <a:srgbClr val="B7BF10"/>
              </a:buClr>
              <a:defRPr/>
            </a:lvl2pPr>
            <a:lvl4pPr>
              <a:buClr>
                <a:srgbClr val="B7BF10"/>
              </a:buCl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a:extLst>
              <a:ext uri="{FF2B5EF4-FFF2-40B4-BE49-F238E27FC236}">
                <a16:creationId xmlns:a16="http://schemas.microsoft.com/office/drawing/2014/main" id="{76FE159D-22D3-45E1-B466-9B445D68D36C}"/>
              </a:ext>
            </a:extLst>
          </p:cNvPr>
          <p:cNvSpPr>
            <a:spLocks noGrp="1"/>
          </p:cNvSpPr>
          <p:nvPr>
            <p:ph type="sldNum" sz="quarter" idx="12"/>
          </p:nvPr>
        </p:nvSpPr>
        <p:spPr/>
        <p:txBody>
          <a:bodyPr/>
          <a:lstStyle>
            <a:lvl1pPr>
              <a:defRPr>
                <a:solidFill>
                  <a:srgbClr val="B7BF10"/>
                </a:solidFill>
              </a:defRPr>
            </a:lvl1pPr>
          </a:lstStyle>
          <a:p>
            <a:fld id="{7783EEA8-8FFA-40B0-9CA2-B650207154BC}" type="slidenum">
              <a:rPr lang="en-US" smtClean="0"/>
              <a:pPr/>
              <a:t>‹#›</a:t>
            </a:fld>
            <a:endParaRPr lang="en-US" dirty="0"/>
          </a:p>
        </p:txBody>
      </p:sp>
      <p:sp>
        <p:nvSpPr>
          <p:cNvPr id="11" name="Freeform: Shape 10">
            <a:extLst>
              <a:ext uri="{FF2B5EF4-FFF2-40B4-BE49-F238E27FC236}">
                <a16:creationId xmlns:a16="http://schemas.microsoft.com/office/drawing/2014/main" id="{730B0186-7C26-4D63-9F5B-5ECB02051001}"/>
              </a:ext>
            </a:extLst>
          </p:cNvPr>
          <p:cNvSpPr/>
          <p:nvPr userDrawn="1"/>
        </p:nvSpPr>
        <p:spPr>
          <a:xfrm>
            <a:off x="-1" y="6223457"/>
            <a:ext cx="847416" cy="641818"/>
          </a:xfrm>
          <a:custGeom>
            <a:avLst/>
            <a:gdLst>
              <a:gd name="connsiteX0" fmla="*/ 0 w 847416"/>
              <a:gd name="connsiteY0" fmla="*/ 0 h 641818"/>
              <a:gd name="connsiteX1" fmla="*/ 471658 w 847416"/>
              <a:gd name="connsiteY1" fmla="*/ 0 h 641818"/>
              <a:gd name="connsiteX2" fmla="*/ 847416 w 847416"/>
              <a:gd name="connsiteY2" fmla="*/ 641818 h 641818"/>
              <a:gd name="connsiteX3" fmla="*/ 0 w 847416"/>
              <a:gd name="connsiteY3" fmla="*/ 641818 h 641818"/>
              <a:gd name="connsiteX4" fmla="*/ 0 w 847416"/>
              <a:gd name="connsiteY4" fmla="*/ 0 h 6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416" h="641818">
                <a:moveTo>
                  <a:pt x="0" y="0"/>
                </a:moveTo>
                <a:lnTo>
                  <a:pt x="471658" y="0"/>
                </a:lnTo>
                <a:lnTo>
                  <a:pt x="847416" y="641818"/>
                </a:lnTo>
                <a:lnTo>
                  <a:pt x="0" y="641818"/>
                </a:lnTo>
                <a:lnTo>
                  <a:pt x="0" y="0"/>
                </a:lnTo>
                <a:close/>
              </a:path>
            </a:pathLst>
          </a:custGeom>
          <a:solidFill>
            <a:srgbClr val="B7BF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F416762-F965-437D-9FCF-E19B7998069F}"/>
              </a:ext>
            </a:extLst>
          </p:cNvPr>
          <p:cNvSpPr/>
          <p:nvPr userDrawn="1"/>
        </p:nvSpPr>
        <p:spPr>
          <a:xfrm>
            <a:off x="847417" y="6223456"/>
            <a:ext cx="11344583" cy="641819"/>
          </a:xfrm>
          <a:custGeom>
            <a:avLst/>
            <a:gdLst>
              <a:gd name="connsiteX0" fmla="*/ 8989757 w 11344583"/>
              <a:gd name="connsiteY0" fmla="*/ 0 h 641819"/>
              <a:gd name="connsiteX1" fmla="*/ 11344583 w 11344583"/>
              <a:gd name="connsiteY1" fmla="*/ 0 h 641819"/>
              <a:gd name="connsiteX2" fmla="*/ 11344583 w 11344583"/>
              <a:gd name="connsiteY2" fmla="*/ 640080 h 641819"/>
              <a:gd name="connsiteX3" fmla="*/ 9317308 w 11344583"/>
              <a:gd name="connsiteY3" fmla="*/ 640080 h 641819"/>
              <a:gd name="connsiteX4" fmla="*/ 9317308 w 11344583"/>
              <a:gd name="connsiteY4" fmla="*/ 641819 h 641819"/>
              <a:gd name="connsiteX5" fmla="*/ 0 w 11344583"/>
              <a:gd name="connsiteY5" fmla="*/ 641819 h 641819"/>
              <a:gd name="connsiteX6" fmla="*/ 375758 w 11344583"/>
              <a:gd name="connsiteY6" fmla="*/ 1 h 641819"/>
              <a:gd name="connsiteX7" fmla="*/ 8989757 w 11344583"/>
              <a:gd name="connsiteY7" fmla="*/ 1 h 64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44583" h="641819">
                <a:moveTo>
                  <a:pt x="8989757" y="0"/>
                </a:moveTo>
                <a:lnTo>
                  <a:pt x="11344583" y="0"/>
                </a:lnTo>
                <a:lnTo>
                  <a:pt x="11344583" y="640080"/>
                </a:lnTo>
                <a:lnTo>
                  <a:pt x="9317308" y="640080"/>
                </a:lnTo>
                <a:lnTo>
                  <a:pt x="9317308" y="641819"/>
                </a:lnTo>
                <a:lnTo>
                  <a:pt x="0" y="641819"/>
                </a:lnTo>
                <a:lnTo>
                  <a:pt x="375758" y="1"/>
                </a:lnTo>
                <a:lnTo>
                  <a:pt x="8989757" y="1"/>
                </a:lnTo>
                <a:close/>
              </a:path>
            </a:pathLst>
          </a:custGeom>
          <a:solidFill>
            <a:srgbClr val="B7BF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32876A8-3C05-4F47-BFAF-7858B45E035A}"/>
              </a:ext>
            </a:extLst>
          </p:cNvPr>
          <p:cNvSpPr txBox="1"/>
          <p:nvPr userDrawn="1"/>
        </p:nvSpPr>
        <p:spPr>
          <a:xfrm>
            <a:off x="9468464" y="6223457"/>
            <a:ext cx="2263877" cy="634543"/>
          </a:xfrm>
          <a:prstGeom prst="rect">
            <a:avLst/>
          </a:prstGeom>
          <a:noFill/>
        </p:spPr>
        <p:txBody>
          <a:bodyPr wrap="square" lIns="0" tIns="0" rIns="0" bIns="0" rtlCol="0" anchor="ctr">
            <a:no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lang="en-US" sz="1000" b="0" spc="-10" baseline="0" dirty="0">
                <a:solidFill>
                  <a:schemeClr val="bg1"/>
                </a:solidFill>
                <a:latin typeface="+mj-lt"/>
              </a:rPr>
              <a:t>MD ANDERSON CANCER CENTER</a:t>
            </a:r>
          </a:p>
        </p:txBody>
      </p:sp>
    </p:spTree>
    <p:extLst>
      <p:ext uri="{BB962C8B-B14F-4D97-AF65-F5344CB8AC3E}">
        <p14:creationId xmlns:p14="http://schemas.microsoft.com/office/powerpoint/2010/main" val="2974774471"/>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2_Compariso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F169D-1BE6-4A3A-9E58-45D1E4D613DF}"/>
              </a:ext>
            </a:extLst>
          </p:cNvPr>
          <p:cNvSpPr>
            <a:spLocks noGrp="1"/>
          </p:cNvSpPr>
          <p:nvPr>
            <p:ph type="title"/>
          </p:nvPr>
        </p:nvSpPr>
        <p:spPr>
          <a:xfrm>
            <a:off x="647699" y="371475"/>
            <a:ext cx="11090275" cy="87312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39E9BAC7-ADA2-4DC8-B4F7-B6E066C6D998}"/>
              </a:ext>
            </a:extLst>
          </p:cNvPr>
          <p:cNvSpPr>
            <a:spLocks noGrp="1"/>
          </p:cNvSpPr>
          <p:nvPr>
            <p:ph type="body" idx="1"/>
          </p:nvPr>
        </p:nvSpPr>
        <p:spPr>
          <a:xfrm>
            <a:off x="647699" y="1489814"/>
            <a:ext cx="5303520" cy="823912"/>
          </a:xfrm>
        </p:spPr>
        <p:txBody>
          <a:bodyPr anchor="b"/>
          <a:lstStyle>
            <a:lvl1pPr marL="0" indent="0">
              <a:buNone/>
              <a:defRPr sz="2400" b="1">
                <a:solidFill>
                  <a:srgbClr val="B7BF1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14F184E-EC31-4C2B-BABF-ADB6C7AA2913}"/>
              </a:ext>
            </a:extLst>
          </p:cNvPr>
          <p:cNvSpPr>
            <a:spLocks noGrp="1"/>
          </p:cNvSpPr>
          <p:nvPr>
            <p:ph sz="half" idx="2"/>
          </p:nvPr>
        </p:nvSpPr>
        <p:spPr>
          <a:xfrm>
            <a:off x="647698" y="2505075"/>
            <a:ext cx="5303520" cy="3619500"/>
          </a:xfrm>
        </p:spPr>
        <p:txBody>
          <a:bodyPr/>
          <a:lstStyle>
            <a:lvl2pPr>
              <a:buClr>
                <a:srgbClr val="B7BF10"/>
              </a:buClr>
              <a:defRPr/>
            </a:lvl2pPr>
            <a:lvl4pPr>
              <a:buClr>
                <a:srgbClr val="B7BF10"/>
              </a:buCl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a:extLst>
              <a:ext uri="{FF2B5EF4-FFF2-40B4-BE49-F238E27FC236}">
                <a16:creationId xmlns:a16="http://schemas.microsoft.com/office/drawing/2014/main" id="{31AF43FF-EC6F-4C3D-814B-A928D1A2E600}"/>
              </a:ext>
            </a:extLst>
          </p:cNvPr>
          <p:cNvSpPr>
            <a:spLocks noGrp="1"/>
          </p:cNvSpPr>
          <p:nvPr>
            <p:ph type="body" sz="quarter" idx="3"/>
          </p:nvPr>
        </p:nvSpPr>
        <p:spPr>
          <a:xfrm>
            <a:off x="6434454" y="1489814"/>
            <a:ext cx="5303520" cy="823912"/>
          </a:xfrm>
        </p:spPr>
        <p:txBody>
          <a:bodyPr anchor="b"/>
          <a:lstStyle>
            <a:lvl1pPr marL="0" indent="0">
              <a:buNone/>
              <a:defRPr sz="2400" b="1">
                <a:solidFill>
                  <a:srgbClr val="B7BF1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D2C85541-D976-4974-BB24-8F556AABA37F}"/>
              </a:ext>
            </a:extLst>
          </p:cNvPr>
          <p:cNvSpPr>
            <a:spLocks noGrp="1"/>
          </p:cNvSpPr>
          <p:nvPr>
            <p:ph sz="quarter" idx="4"/>
          </p:nvPr>
        </p:nvSpPr>
        <p:spPr>
          <a:xfrm>
            <a:off x="6434454" y="2505075"/>
            <a:ext cx="5303520" cy="3619500"/>
          </a:xfrm>
        </p:spPr>
        <p:txBody>
          <a:bodyPr/>
          <a:lstStyle>
            <a:lvl2pPr>
              <a:buClr>
                <a:srgbClr val="B7BF10"/>
              </a:buClr>
              <a:defRPr/>
            </a:lvl2pPr>
            <a:lvl4pPr>
              <a:buClr>
                <a:srgbClr val="B7BF10"/>
              </a:buCl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Footer Placeholder 7">
            <a:extLst>
              <a:ext uri="{FF2B5EF4-FFF2-40B4-BE49-F238E27FC236}">
                <a16:creationId xmlns:a16="http://schemas.microsoft.com/office/drawing/2014/main" id="{65323793-6647-4F6C-BB9F-F13D74C7ED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A5023C-38CF-40DC-BA01-090A2029B8C0}"/>
              </a:ext>
            </a:extLst>
          </p:cNvPr>
          <p:cNvSpPr>
            <a:spLocks noGrp="1"/>
          </p:cNvSpPr>
          <p:nvPr>
            <p:ph type="sldNum" sz="quarter" idx="12"/>
          </p:nvPr>
        </p:nvSpPr>
        <p:spPr/>
        <p:txBody>
          <a:bodyPr/>
          <a:lstStyle>
            <a:lvl1pPr>
              <a:defRPr>
                <a:solidFill>
                  <a:srgbClr val="B7BF10"/>
                </a:solidFill>
              </a:defRPr>
            </a:lvl1pPr>
          </a:lstStyle>
          <a:p>
            <a:fld id="{7783EEA8-8FFA-40B0-9CA2-B650207154BC}" type="slidenum">
              <a:rPr lang="en-US" smtClean="0"/>
              <a:pPr/>
              <a:t>‹#›</a:t>
            </a:fld>
            <a:endParaRPr lang="en-US" dirty="0"/>
          </a:p>
        </p:txBody>
      </p:sp>
      <p:sp>
        <p:nvSpPr>
          <p:cNvPr id="10" name="Freeform: Shape 9">
            <a:extLst>
              <a:ext uri="{FF2B5EF4-FFF2-40B4-BE49-F238E27FC236}">
                <a16:creationId xmlns:a16="http://schemas.microsoft.com/office/drawing/2014/main" id="{C47C7B98-ADED-4CC4-AA5E-3216183B4639}"/>
              </a:ext>
            </a:extLst>
          </p:cNvPr>
          <p:cNvSpPr/>
          <p:nvPr userDrawn="1"/>
        </p:nvSpPr>
        <p:spPr>
          <a:xfrm>
            <a:off x="-1" y="6223457"/>
            <a:ext cx="847416" cy="641818"/>
          </a:xfrm>
          <a:custGeom>
            <a:avLst/>
            <a:gdLst>
              <a:gd name="connsiteX0" fmla="*/ 0 w 847416"/>
              <a:gd name="connsiteY0" fmla="*/ 0 h 641818"/>
              <a:gd name="connsiteX1" fmla="*/ 471658 w 847416"/>
              <a:gd name="connsiteY1" fmla="*/ 0 h 641818"/>
              <a:gd name="connsiteX2" fmla="*/ 847416 w 847416"/>
              <a:gd name="connsiteY2" fmla="*/ 641818 h 641818"/>
              <a:gd name="connsiteX3" fmla="*/ 0 w 847416"/>
              <a:gd name="connsiteY3" fmla="*/ 641818 h 641818"/>
              <a:gd name="connsiteX4" fmla="*/ 0 w 847416"/>
              <a:gd name="connsiteY4" fmla="*/ 0 h 6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416" h="641818">
                <a:moveTo>
                  <a:pt x="0" y="0"/>
                </a:moveTo>
                <a:lnTo>
                  <a:pt x="471658" y="0"/>
                </a:lnTo>
                <a:lnTo>
                  <a:pt x="847416" y="641818"/>
                </a:lnTo>
                <a:lnTo>
                  <a:pt x="0" y="641818"/>
                </a:lnTo>
                <a:lnTo>
                  <a:pt x="0" y="0"/>
                </a:lnTo>
                <a:close/>
              </a:path>
            </a:pathLst>
          </a:custGeom>
          <a:solidFill>
            <a:srgbClr val="B7BF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C2D988ED-F100-41A8-B641-4632C09B92B1}"/>
              </a:ext>
            </a:extLst>
          </p:cNvPr>
          <p:cNvSpPr/>
          <p:nvPr userDrawn="1"/>
        </p:nvSpPr>
        <p:spPr>
          <a:xfrm>
            <a:off x="847417" y="6223456"/>
            <a:ext cx="11344583" cy="641819"/>
          </a:xfrm>
          <a:custGeom>
            <a:avLst/>
            <a:gdLst>
              <a:gd name="connsiteX0" fmla="*/ 8989757 w 11344583"/>
              <a:gd name="connsiteY0" fmla="*/ 0 h 641819"/>
              <a:gd name="connsiteX1" fmla="*/ 11344583 w 11344583"/>
              <a:gd name="connsiteY1" fmla="*/ 0 h 641819"/>
              <a:gd name="connsiteX2" fmla="*/ 11344583 w 11344583"/>
              <a:gd name="connsiteY2" fmla="*/ 640080 h 641819"/>
              <a:gd name="connsiteX3" fmla="*/ 9317308 w 11344583"/>
              <a:gd name="connsiteY3" fmla="*/ 640080 h 641819"/>
              <a:gd name="connsiteX4" fmla="*/ 9317308 w 11344583"/>
              <a:gd name="connsiteY4" fmla="*/ 641819 h 641819"/>
              <a:gd name="connsiteX5" fmla="*/ 0 w 11344583"/>
              <a:gd name="connsiteY5" fmla="*/ 641819 h 641819"/>
              <a:gd name="connsiteX6" fmla="*/ 375758 w 11344583"/>
              <a:gd name="connsiteY6" fmla="*/ 1 h 641819"/>
              <a:gd name="connsiteX7" fmla="*/ 8989757 w 11344583"/>
              <a:gd name="connsiteY7" fmla="*/ 1 h 64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44583" h="641819">
                <a:moveTo>
                  <a:pt x="8989757" y="0"/>
                </a:moveTo>
                <a:lnTo>
                  <a:pt x="11344583" y="0"/>
                </a:lnTo>
                <a:lnTo>
                  <a:pt x="11344583" y="640080"/>
                </a:lnTo>
                <a:lnTo>
                  <a:pt x="9317308" y="640080"/>
                </a:lnTo>
                <a:lnTo>
                  <a:pt x="9317308" y="641819"/>
                </a:lnTo>
                <a:lnTo>
                  <a:pt x="0" y="641819"/>
                </a:lnTo>
                <a:lnTo>
                  <a:pt x="375758" y="1"/>
                </a:lnTo>
                <a:lnTo>
                  <a:pt x="8989757" y="1"/>
                </a:lnTo>
                <a:close/>
              </a:path>
            </a:pathLst>
          </a:custGeom>
          <a:solidFill>
            <a:srgbClr val="B7BF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1395770-4636-4F0F-AA52-35BF34847A9F}"/>
              </a:ext>
            </a:extLst>
          </p:cNvPr>
          <p:cNvSpPr txBox="1"/>
          <p:nvPr userDrawn="1"/>
        </p:nvSpPr>
        <p:spPr>
          <a:xfrm>
            <a:off x="9468464" y="6223457"/>
            <a:ext cx="2263877" cy="634543"/>
          </a:xfrm>
          <a:prstGeom prst="rect">
            <a:avLst/>
          </a:prstGeom>
          <a:noFill/>
        </p:spPr>
        <p:txBody>
          <a:bodyPr wrap="square" lIns="0" tIns="0" rIns="0" bIns="0" rtlCol="0" anchor="ctr">
            <a:no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lang="en-US" sz="1000" b="0" spc="-10" baseline="0" dirty="0">
                <a:solidFill>
                  <a:schemeClr val="bg1"/>
                </a:solidFill>
                <a:latin typeface="+mj-lt"/>
              </a:rPr>
              <a:t>MD ANDERSON CANCER CENTER</a:t>
            </a:r>
          </a:p>
        </p:txBody>
      </p:sp>
    </p:spTree>
    <p:extLst>
      <p:ext uri="{BB962C8B-B14F-4D97-AF65-F5344CB8AC3E}">
        <p14:creationId xmlns:p14="http://schemas.microsoft.com/office/powerpoint/2010/main" val="1116876442"/>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Title and Content 3 columns">
    <p:spTree>
      <p:nvGrpSpPr>
        <p:cNvPr id="1" name=""/>
        <p:cNvGrpSpPr/>
        <p:nvPr/>
      </p:nvGrpSpPr>
      <p:grpSpPr>
        <a:xfrm>
          <a:off x="0" y="0"/>
          <a:ext cx="0" cy="0"/>
          <a:chOff x="0" y="0"/>
          <a:chExt cx="0" cy="0"/>
        </a:xfrm>
      </p:grpSpPr>
      <p:sp>
        <p:nvSpPr>
          <p:cNvPr id="2" name="Title 1"/>
          <p:cNvSpPr>
            <a:spLocks noGrp="1"/>
          </p:cNvSpPr>
          <p:nvPr>
            <p:ph type="title"/>
          </p:nvPr>
        </p:nvSpPr>
        <p:spPr>
          <a:xfrm>
            <a:off x="647700" y="387350"/>
            <a:ext cx="11094271" cy="857250"/>
          </a:xfrm>
        </p:spPr>
        <p:txBody>
          <a:bodyPr anchor="b" anchorCtr="0"/>
          <a:lstStyle>
            <a:lvl1pPr>
              <a:defRPr sz="2800">
                <a:solidFill>
                  <a:schemeClr val="accent6"/>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lvl1pPr>
              <a:defRPr>
                <a:solidFill>
                  <a:srgbClr val="B7BF10"/>
                </a:solidFill>
              </a:defRPr>
            </a:lvl1pPr>
          </a:lstStyle>
          <a:p>
            <a:fld id="{CC041753-90EA-4E44-9BB8-633978F3CCC4}" type="slidenum">
              <a:rPr lang="en-US" smtClean="0"/>
              <a:pPr/>
              <a:t>‹#›</a:t>
            </a:fld>
            <a:endParaRPr lang="en-US" dirty="0"/>
          </a:p>
        </p:txBody>
      </p:sp>
      <p:sp>
        <p:nvSpPr>
          <p:cNvPr id="6" name="Text Placeholder 5"/>
          <p:cNvSpPr>
            <a:spLocks noGrp="1"/>
          </p:cNvSpPr>
          <p:nvPr>
            <p:ph type="body" sz="quarter" idx="12" hasCustomPrompt="1"/>
          </p:nvPr>
        </p:nvSpPr>
        <p:spPr bwMode="gray">
          <a:xfrm>
            <a:off x="647699" y="1477962"/>
            <a:ext cx="3383280" cy="4646613"/>
          </a:xfrm>
        </p:spPr>
        <p:txBody>
          <a:bodyPr/>
          <a:lstStyle>
            <a:lvl1pPr marL="0" indent="0">
              <a:spcAft>
                <a:spcPts val="600"/>
              </a:spcAft>
              <a:buClr>
                <a:schemeClr val="accent6"/>
              </a:buClr>
              <a:buFontTx/>
              <a:buNone/>
              <a:defRPr sz="2000" b="1" i="0" cap="none">
                <a:latin typeface="+mj-lt"/>
              </a:defRPr>
            </a:lvl1pPr>
            <a:lvl2pPr marL="0" indent="0">
              <a:spcBef>
                <a:spcPts val="600"/>
              </a:spcBef>
              <a:buNone/>
              <a:defRPr sz="1600">
                <a:solidFill>
                  <a:srgbClr val="63666A"/>
                </a:solidFill>
                <a:latin typeface="+mj-lt"/>
              </a:defRPr>
            </a:lvl2pPr>
          </a:lstStyle>
          <a:p>
            <a:pPr lvl="0"/>
            <a:r>
              <a:rPr lang="en-US" dirty="0"/>
              <a:t>Click to edit master text styles</a:t>
            </a:r>
          </a:p>
          <a:p>
            <a:pPr lvl="1"/>
            <a:r>
              <a:rPr lang="en-US" dirty="0"/>
              <a:t>Second level</a:t>
            </a:r>
          </a:p>
        </p:txBody>
      </p:sp>
      <p:sp>
        <p:nvSpPr>
          <p:cNvPr id="9" name="Text Placeholder 8"/>
          <p:cNvSpPr>
            <a:spLocks noGrp="1"/>
          </p:cNvSpPr>
          <p:nvPr>
            <p:ph type="body" sz="quarter" idx="13" hasCustomPrompt="1"/>
          </p:nvPr>
        </p:nvSpPr>
        <p:spPr bwMode="gray">
          <a:xfrm>
            <a:off x="4498380" y="1482836"/>
            <a:ext cx="3383280" cy="4641740"/>
          </a:xfrm>
        </p:spPr>
        <p:txBody>
          <a:bodyPr/>
          <a:lstStyle>
            <a:lvl1pPr marL="0" indent="0">
              <a:spcAft>
                <a:spcPts val="600"/>
              </a:spcAft>
              <a:buClr>
                <a:schemeClr val="accent6"/>
              </a:buClr>
              <a:buFontTx/>
              <a:buNone/>
              <a:defRPr sz="2000" b="1" i="0" cap="none">
                <a:latin typeface="+mj-lt"/>
              </a:defRPr>
            </a:lvl1pPr>
            <a:lvl2pPr marL="0" indent="0">
              <a:spcBef>
                <a:spcPts val="600"/>
              </a:spcBef>
              <a:buNone/>
              <a:defRPr sz="1600">
                <a:solidFill>
                  <a:srgbClr val="63666A"/>
                </a:solidFill>
                <a:latin typeface="+mj-lt"/>
              </a:defRPr>
            </a:lvl2pPr>
          </a:lstStyle>
          <a:p>
            <a:pPr lvl="0"/>
            <a:r>
              <a:rPr lang="en-US" dirty="0"/>
              <a:t>Click to edit master text styles</a:t>
            </a:r>
          </a:p>
          <a:p>
            <a:pPr lvl="1"/>
            <a:r>
              <a:rPr lang="en-US" dirty="0"/>
              <a:t>Second level</a:t>
            </a:r>
          </a:p>
        </p:txBody>
      </p:sp>
      <p:sp>
        <p:nvSpPr>
          <p:cNvPr id="11" name="Text Placeholder 10"/>
          <p:cNvSpPr>
            <a:spLocks noGrp="1"/>
          </p:cNvSpPr>
          <p:nvPr>
            <p:ph type="body" sz="quarter" idx="14" hasCustomPrompt="1"/>
          </p:nvPr>
        </p:nvSpPr>
        <p:spPr bwMode="gray">
          <a:xfrm>
            <a:off x="8349061" y="1482836"/>
            <a:ext cx="3383280" cy="4641740"/>
          </a:xfrm>
        </p:spPr>
        <p:txBody>
          <a:bodyPr/>
          <a:lstStyle>
            <a:lvl1pPr marL="0" indent="0">
              <a:spcAft>
                <a:spcPts val="600"/>
              </a:spcAft>
              <a:buClr>
                <a:schemeClr val="accent6"/>
              </a:buClr>
              <a:buFont typeface="Wingdings" charset="2"/>
              <a:buNone/>
              <a:defRPr sz="2000" b="1" i="0" cap="none">
                <a:latin typeface="+mj-lt"/>
              </a:defRPr>
            </a:lvl1pPr>
            <a:lvl2pPr marL="0" indent="0">
              <a:spcBef>
                <a:spcPts val="600"/>
              </a:spcBef>
              <a:buNone/>
              <a:defRPr sz="1600">
                <a:solidFill>
                  <a:srgbClr val="63666A"/>
                </a:solidFill>
              </a:defRPr>
            </a:lvl2pPr>
          </a:lstStyle>
          <a:p>
            <a:pPr lvl="0"/>
            <a:r>
              <a:rPr lang="en-US" dirty="0"/>
              <a:t>Click to edit master text styles</a:t>
            </a:r>
          </a:p>
          <a:p>
            <a:pPr lvl="1"/>
            <a:r>
              <a:rPr lang="en-US" dirty="0"/>
              <a:t>Second level</a:t>
            </a:r>
          </a:p>
        </p:txBody>
      </p:sp>
      <p:sp>
        <p:nvSpPr>
          <p:cNvPr id="7" name="Freeform: Shape 6">
            <a:extLst>
              <a:ext uri="{FF2B5EF4-FFF2-40B4-BE49-F238E27FC236}">
                <a16:creationId xmlns:a16="http://schemas.microsoft.com/office/drawing/2014/main" id="{A60067EC-6D74-4BB5-94BA-CC6E254A6EBD}"/>
              </a:ext>
            </a:extLst>
          </p:cNvPr>
          <p:cNvSpPr/>
          <p:nvPr userDrawn="1"/>
        </p:nvSpPr>
        <p:spPr>
          <a:xfrm>
            <a:off x="-1" y="6223457"/>
            <a:ext cx="847416" cy="641818"/>
          </a:xfrm>
          <a:custGeom>
            <a:avLst/>
            <a:gdLst>
              <a:gd name="connsiteX0" fmla="*/ 0 w 847416"/>
              <a:gd name="connsiteY0" fmla="*/ 0 h 641818"/>
              <a:gd name="connsiteX1" fmla="*/ 471658 w 847416"/>
              <a:gd name="connsiteY1" fmla="*/ 0 h 641818"/>
              <a:gd name="connsiteX2" fmla="*/ 847416 w 847416"/>
              <a:gd name="connsiteY2" fmla="*/ 641818 h 641818"/>
              <a:gd name="connsiteX3" fmla="*/ 0 w 847416"/>
              <a:gd name="connsiteY3" fmla="*/ 641818 h 641818"/>
              <a:gd name="connsiteX4" fmla="*/ 0 w 847416"/>
              <a:gd name="connsiteY4" fmla="*/ 0 h 6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416" h="641818">
                <a:moveTo>
                  <a:pt x="0" y="0"/>
                </a:moveTo>
                <a:lnTo>
                  <a:pt x="471658" y="0"/>
                </a:lnTo>
                <a:lnTo>
                  <a:pt x="847416" y="641818"/>
                </a:lnTo>
                <a:lnTo>
                  <a:pt x="0" y="641818"/>
                </a:lnTo>
                <a:lnTo>
                  <a:pt x="0" y="0"/>
                </a:lnTo>
                <a:close/>
              </a:path>
            </a:pathLst>
          </a:custGeom>
          <a:solidFill>
            <a:srgbClr val="B7BF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79A7EEF8-9D7D-49E5-81DB-6FD4D4D42807}"/>
              </a:ext>
            </a:extLst>
          </p:cNvPr>
          <p:cNvSpPr/>
          <p:nvPr userDrawn="1"/>
        </p:nvSpPr>
        <p:spPr>
          <a:xfrm>
            <a:off x="847417" y="6223456"/>
            <a:ext cx="11344583" cy="641819"/>
          </a:xfrm>
          <a:custGeom>
            <a:avLst/>
            <a:gdLst>
              <a:gd name="connsiteX0" fmla="*/ 8989757 w 11344583"/>
              <a:gd name="connsiteY0" fmla="*/ 0 h 641819"/>
              <a:gd name="connsiteX1" fmla="*/ 11344583 w 11344583"/>
              <a:gd name="connsiteY1" fmla="*/ 0 h 641819"/>
              <a:gd name="connsiteX2" fmla="*/ 11344583 w 11344583"/>
              <a:gd name="connsiteY2" fmla="*/ 640080 h 641819"/>
              <a:gd name="connsiteX3" fmla="*/ 9317308 w 11344583"/>
              <a:gd name="connsiteY3" fmla="*/ 640080 h 641819"/>
              <a:gd name="connsiteX4" fmla="*/ 9317308 w 11344583"/>
              <a:gd name="connsiteY4" fmla="*/ 641819 h 641819"/>
              <a:gd name="connsiteX5" fmla="*/ 0 w 11344583"/>
              <a:gd name="connsiteY5" fmla="*/ 641819 h 641819"/>
              <a:gd name="connsiteX6" fmla="*/ 375758 w 11344583"/>
              <a:gd name="connsiteY6" fmla="*/ 1 h 641819"/>
              <a:gd name="connsiteX7" fmla="*/ 8989757 w 11344583"/>
              <a:gd name="connsiteY7" fmla="*/ 1 h 64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44583" h="641819">
                <a:moveTo>
                  <a:pt x="8989757" y="0"/>
                </a:moveTo>
                <a:lnTo>
                  <a:pt x="11344583" y="0"/>
                </a:lnTo>
                <a:lnTo>
                  <a:pt x="11344583" y="640080"/>
                </a:lnTo>
                <a:lnTo>
                  <a:pt x="9317308" y="640080"/>
                </a:lnTo>
                <a:lnTo>
                  <a:pt x="9317308" y="641819"/>
                </a:lnTo>
                <a:lnTo>
                  <a:pt x="0" y="641819"/>
                </a:lnTo>
                <a:lnTo>
                  <a:pt x="375758" y="1"/>
                </a:lnTo>
                <a:lnTo>
                  <a:pt x="8989757" y="1"/>
                </a:lnTo>
                <a:close/>
              </a:path>
            </a:pathLst>
          </a:custGeom>
          <a:solidFill>
            <a:srgbClr val="B7BF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B347AB9-9C58-4F93-B132-19E32A94E2EE}"/>
              </a:ext>
            </a:extLst>
          </p:cNvPr>
          <p:cNvSpPr txBox="1"/>
          <p:nvPr userDrawn="1"/>
        </p:nvSpPr>
        <p:spPr>
          <a:xfrm>
            <a:off x="9468464" y="6223457"/>
            <a:ext cx="2263877" cy="634543"/>
          </a:xfrm>
          <a:prstGeom prst="rect">
            <a:avLst/>
          </a:prstGeom>
          <a:noFill/>
        </p:spPr>
        <p:txBody>
          <a:bodyPr wrap="square" lIns="0" tIns="0" rIns="0" bIns="0" rtlCol="0" anchor="ctr">
            <a:no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lang="en-US" sz="1000" b="0" spc="-10" baseline="0" dirty="0">
                <a:solidFill>
                  <a:schemeClr val="bg1"/>
                </a:solidFill>
                <a:latin typeface="+mj-lt"/>
              </a:rPr>
              <a:t>MD ANDERSON CANCER CENTER</a:t>
            </a:r>
          </a:p>
        </p:txBody>
      </p:sp>
    </p:spTree>
    <p:extLst>
      <p:ext uri="{BB962C8B-B14F-4D97-AF65-F5344CB8AC3E}">
        <p14:creationId xmlns:p14="http://schemas.microsoft.com/office/powerpoint/2010/main" val="31421613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AED78-11C7-4645-BE7D-4B6EB7F6BA05}"/>
              </a:ext>
            </a:extLst>
          </p:cNvPr>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51C6C5DA-3B20-4E03-8A95-FADF863E62FF}"/>
              </a:ext>
            </a:extLst>
          </p:cNvPr>
          <p:cNvSpPr>
            <a:spLocks noGrp="1"/>
          </p:cNvSpPr>
          <p:nvPr>
            <p:ph type="sldNum" sz="quarter" idx="12"/>
          </p:nvPr>
        </p:nvSpPr>
        <p:spPr/>
        <p:txBody>
          <a:bodyPr/>
          <a:lstStyle>
            <a:lvl1pPr>
              <a:defRPr>
                <a:solidFill>
                  <a:srgbClr val="B7BF10"/>
                </a:solidFill>
              </a:defRPr>
            </a:lvl1pPr>
          </a:lstStyle>
          <a:p>
            <a:fld id="{7783EEA8-8FFA-40B0-9CA2-B650207154BC}" type="slidenum">
              <a:rPr lang="en-US" smtClean="0"/>
              <a:pPr/>
              <a:t>‹#›</a:t>
            </a:fld>
            <a:endParaRPr lang="en-US" dirty="0"/>
          </a:p>
        </p:txBody>
      </p:sp>
      <p:sp>
        <p:nvSpPr>
          <p:cNvPr id="6" name="Freeform: Shape 5">
            <a:extLst>
              <a:ext uri="{FF2B5EF4-FFF2-40B4-BE49-F238E27FC236}">
                <a16:creationId xmlns:a16="http://schemas.microsoft.com/office/drawing/2014/main" id="{4602DA44-2EB3-43CB-A19F-B6795F7E3DAC}"/>
              </a:ext>
            </a:extLst>
          </p:cNvPr>
          <p:cNvSpPr/>
          <p:nvPr userDrawn="1"/>
        </p:nvSpPr>
        <p:spPr>
          <a:xfrm>
            <a:off x="-1" y="6223457"/>
            <a:ext cx="847416" cy="641818"/>
          </a:xfrm>
          <a:custGeom>
            <a:avLst/>
            <a:gdLst>
              <a:gd name="connsiteX0" fmla="*/ 0 w 847416"/>
              <a:gd name="connsiteY0" fmla="*/ 0 h 641818"/>
              <a:gd name="connsiteX1" fmla="*/ 471658 w 847416"/>
              <a:gd name="connsiteY1" fmla="*/ 0 h 641818"/>
              <a:gd name="connsiteX2" fmla="*/ 847416 w 847416"/>
              <a:gd name="connsiteY2" fmla="*/ 641818 h 641818"/>
              <a:gd name="connsiteX3" fmla="*/ 0 w 847416"/>
              <a:gd name="connsiteY3" fmla="*/ 641818 h 641818"/>
              <a:gd name="connsiteX4" fmla="*/ 0 w 847416"/>
              <a:gd name="connsiteY4" fmla="*/ 0 h 6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416" h="641818">
                <a:moveTo>
                  <a:pt x="0" y="0"/>
                </a:moveTo>
                <a:lnTo>
                  <a:pt x="471658" y="0"/>
                </a:lnTo>
                <a:lnTo>
                  <a:pt x="847416" y="641818"/>
                </a:lnTo>
                <a:lnTo>
                  <a:pt x="0" y="641818"/>
                </a:lnTo>
                <a:lnTo>
                  <a:pt x="0" y="0"/>
                </a:lnTo>
                <a:close/>
              </a:path>
            </a:pathLst>
          </a:custGeom>
          <a:solidFill>
            <a:srgbClr val="B7BF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50A77A7D-5D44-4A4B-8C37-F9D83CCF3A2E}"/>
              </a:ext>
            </a:extLst>
          </p:cNvPr>
          <p:cNvSpPr/>
          <p:nvPr userDrawn="1"/>
        </p:nvSpPr>
        <p:spPr>
          <a:xfrm>
            <a:off x="847417" y="6223456"/>
            <a:ext cx="11344583" cy="641819"/>
          </a:xfrm>
          <a:custGeom>
            <a:avLst/>
            <a:gdLst>
              <a:gd name="connsiteX0" fmla="*/ 8989757 w 11344583"/>
              <a:gd name="connsiteY0" fmla="*/ 0 h 641819"/>
              <a:gd name="connsiteX1" fmla="*/ 11344583 w 11344583"/>
              <a:gd name="connsiteY1" fmla="*/ 0 h 641819"/>
              <a:gd name="connsiteX2" fmla="*/ 11344583 w 11344583"/>
              <a:gd name="connsiteY2" fmla="*/ 640080 h 641819"/>
              <a:gd name="connsiteX3" fmla="*/ 9317308 w 11344583"/>
              <a:gd name="connsiteY3" fmla="*/ 640080 h 641819"/>
              <a:gd name="connsiteX4" fmla="*/ 9317308 w 11344583"/>
              <a:gd name="connsiteY4" fmla="*/ 641819 h 641819"/>
              <a:gd name="connsiteX5" fmla="*/ 0 w 11344583"/>
              <a:gd name="connsiteY5" fmla="*/ 641819 h 641819"/>
              <a:gd name="connsiteX6" fmla="*/ 375758 w 11344583"/>
              <a:gd name="connsiteY6" fmla="*/ 1 h 641819"/>
              <a:gd name="connsiteX7" fmla="*/ 8989757 w 11344583"/>
              <a:gd name="connsiteY7" fmla="*/ 1 h 64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44583" h="641819">
                <a:moveTo>
                  <a:pt x="8989757" y="0"/>
                </a:moveTo>
                <a:lnTo>
                  <a:pt x="11344583" y="0"/>
                </a:lnTo>
                <a:lnTo>
                  <a:pt x="11344583" y="640080"/>
                </a:lnTo>
                <a:lnTo>
                  <a:pt x="9317308" y="640080"/>
                </a:lnTo>
                <a:lnTo>
                  <a:pt x="9317308" y="641819"/>
                </a:lnTo>
                <a:lnTo>
                  <a:pt x="0" y="641819"/>
                </a:lnTo>
                <a:lnTo>
                  <a:pt x="375758" y="1"/>
                </a:lnTo>
                <a:lnTo>
                  <a:pt x="8989757" y="1"/>
                </a:lnTo>
                <a:close/>
              </a:path>
            </a:pathLst>
          </a:custGeom>
          <a:solidFill>
            <a:srgbClr val="B7BF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D246CE2-735F-45F8-B05A-246131D38A2E}"/>
              </a:ext>
            </a:extLst>
          </p:cNvPr>
          <p:cNvSpPr txBox="1"/>
          <p:nvPr userDrawn="1"/>
        </p:nvSpPr>
        <p:spPr>
          <a:xfrm>
            <a:off x="9468464" y="6223457"/>
            <a:ext cx="2263877" cy="634543"/>
          </a:xfrm>
          <a:prstGeom prst="rect">
            <a:avLst/>
          </a:prstGeom>
          <a:noFill/>
        </p:spPr>
        <p:txBody>
          <a:bodyPr wrap="square" lIns="0" tIns="0" rIns="0" bIns="0" rtlCol="0" anchor="ctr">
            <a:no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lang="en-US" sz="1000" b="0" spc="-10" baseline="0" dirty="0">
                <a:solidFill>
                  <a:schemeClr val="bg1"/>
                </a:solidFill>
                <a:latin typeface="+mj-lt"/>
              </a:rPr>
              <a:t>MD ANDERSON CANCER CENTER</a:t>
            </a:r>
          </a:p>
        </p:txBody>
      </p:sp>
    </p:spTree>
    <p:extLst>
      <p:ext uri="{BB962C8B-B14F-4D97-AF65-F5344CB8AC3E}">
        <p14:creationId xmlns:p14="http://schemas.microsoft.com/office/powerpoint/2010/main" val="755523392"/>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9479C-6AB3-4566-B5B6-B8B59AF7A966}"/>
              </a:ext>
            </a:extLst>
          </p:cNvPr>
          <p:cNvSpPr>
            <a:spLocks noGrp="1"/>
          </p:cNvSpPr>
          <p:nvPr>
            <p:ph type="title"/>
          </p:nvPr>
        </p:nvSpPr>
        <p:spPr>
          <a:xfrm>
            <a:off x="647699" y="2519915"/>
            <a:ext cx="11084641" cy="1012337"/>
          </a:xfrm>
        </p:spPr>
        <p:txBody>
          <a:bodyPr anchor="b">
            <a:normAutofit/>
          </a:bodyPr>
          <a:lstStyle>
            <a:lvl1pPr>
              <a:defRPr sz="3200">
                <a:solidFill>
                  <a:srgbClr val="B7BF10"/>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41077932-0DBF-484D-9E46-99D1BA591D90}"/>
              </a:ext>
            </a:extLst>
          </p:cNvPr>
          <p:cNvSpPr>
            <a:spLocks noGrp="1"/>
          </p:cNvSpPr>
          <p:nvPr>
            <p:ph type="body" idx="1"/>
          </p:nvPr>
        </p:nvSpPr>
        <p:spPr>
          <a:xfrm>
            <a:off x="647699" y="3724275"/>
            <a:ext cx="11084641" cy="741399"/>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97311CFB-0061-4414-9300-13B77941BF04}"/>
              </a:ext>
            </a:extLst>
          </p:cNvPr>
          <p:cNvSpPr>
            <a:spLocks noGrp="1"/>
          </p:cNvSpPr>
          <p:nvPr>
            <p:ph type="sldNum" sz="quarter" idx="12"/>
          </p:nvPr>
        </p:nvSpPr>
        <p:spPr/>
        <p:txBody>
          <a:bodyPr/>
          <a:lstStyle>
            <a:lvl1pPr>
              <a:defRPr>
                <a:solidFill>
                  <a:schemeClr val="bg1"/>
                </a:solidFill>
              </a:defRPr>
            </a:lvl1pPr>
          </a:lstStyle>
          <a:p>
            <a:fld id="{7783EEA8-8FFA-40B0-9CA2-B650207154BC}" type="slidenum">
              <a:rPr lang="en-US" smtClean="0"/>
              <a:pPr/>
              <a:t>‹#›</a:t>
            </a:fld>
            <a:endParaRPr lang="en-US" dirty="0"/>
          </a:p>
        </p:txBody>
      </p:sp>
      <p:sp>
        <p:nvSpPr>
          <p:cNvPr id="9" name="Freeform: Shape 8">
            <a:extLst>
              <a:ext uri="{FF2B5EF4-FFF2-40B4-BE49-F238E27FC236}">
                <a16:creationId xmlns:a16="http://schemas.microsoft.com/office/drawing/2014/main" id="{D9DB3F23-DE36-4DC4-811A-4CFD08809D10}"/>
              </a:ext>
            </a:extLst>
          </p:cNvPr>
          <p:cNvSpPr/>
          <p:nvPr userDrawn="1"/>
        </p:nvSpPr>
        <p:spPr>
          <a:xfrm>
            <a:off x="-1" y="6223457"/>
            <a:ext cx="847416" cy="641818"/>
          </a:xfrm>
          <a:custGeom>
            <a:avLst/>
            <a:gdLst>
              <a:gd name="connsiteX0" fmla="*/ 0 w 847416"/>
              <a:gd name="connsiteY0" fmla="*/ 0 h 641818"/>
              <a:gd name="connsiteX1" fmla="*/ 471658 w 847416"/>
              <a:gd name="connsiteY1" fmla="*/ 0 h 641818"/>
              <a:gd name="connsiteX2" fmla="*/ 847416 w 847416"/>
              <a:gd name="connsiteY2" fmla="*/ 641818 h 641818"/>
              <a:gd name="connsiteX3" fmla="*/ 0 w 847416"/>
              <a:gd name="connsiteY3" fmla="*/ 641818 h 641818"/>
              <a:gd name="connsiteX4" fmla="*/ 0 w 847416"/>
              <a:gd name="connsiteY4" fmla="*/ 0 h 6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416" h="641818">
                <a:moveTo>
                  <a:pt x="0" y="0"/>
                </a:moveTo>
                <a:lnTo>
                  <a:pt x="471658" y="0"/>
                </a:lnTo>
                <a:lnTo>
                  <a:pt x="847416" y="641818"/>
                </a:lnTo>
                <a:lnTo>
                  <a:pt x="0" y="641818"/>
                </a:lnTo>
                <a:lnTo>
                  <a:pt x="0" y="0"/>
                </a:lnTo>
                <a:close/>
              </a:path>
            </a:pathLst>
          </a:custGeom>
          <a:solidFill>
            <a:srgbClr val="B7BF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417A2C1B-9857-4B41-A17F-DC8337D70947}"/>
              </a:ext>
            </a:extLst>
          </p:cNvPr>
          <p:cNvSpPr/>
          <p:nvPr userDrawn="1"/>
        </p:nvSpPr>
        <p:spPr>
          <a:xfrm>
            <a:off x="847417" y="6223456"/>
            <a:ext cx="11344583" cy="641819"/>
          </a:xfrm>
          <a:custGeom>
            <a:avLst/>
            <a:gdLst>
              <a:gd name="connsiteX0" fmla="*/ 8989757 w 11344583"/>
              <a:gd name="connsiteY0" fmla="*/ 0 h 641819"/>
              <a:gd name="connsiteX1" fmla="*/ 11344583 w 11344583"/>
              <a:gd name="connsiteY1" fmla="*/ 0 h 641819"/>
              <a:gd name="connsiteX2" fmla="*/ 11344583 w 11344583"/>
              <a:gd name="connsiteY2" fmla="*/ 640080 h 641819"/>
              <a:gd name="connsiteX3" fmla="*/ 9317308 w 11344583"/>
              <a:gd name="connsiteY3" fmla="*/ 640080 h 641819"/>
              <a:gd name="connsiteX4" fmla="*/ 9317308 w 11344583"/>
              <a:gd name="connsiteY4" fmla="*/ 641819 h 641819"/>
              <a:gd name="connsiteX5" fmla="*/ 0 w 11344583"/>
              <a:gd name="connsiteY5" fmla="*/ 641819 h 641819"/>
              <a:gd name="connsiteX6" fmla="*/ 375758 w 11344583"/>
              <a:gd name="connsiteY6" fmla="*/ 1 h 641819"/>
              <a:gd name="connsiteX7" fmla="*/ 8989757 w 11344583"/>
              <a:gd name="connsiteY7" fmla="*/ 1 h 64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44583" h="641819">
                <a:moveTo>
                  <a:pt x="8989757" y="0"/>
                </a:moveTo>
                <a:lnTo>
                  <a:pt x="11344583" y="0"/>
                </a:lnTo>
                <a:lnTo>
                  <a:pt x="11344583" y="640080"/>
                </a:lnTo>
                <a:lnTo>
                  <a:pt x="9317308" y="640080"/>
                </a:lnTo>
                <a:lnTo>
                  <a:pt x="9317308" y="641819"/>
                </a:lnTo>
                <a:lnTo>
                  <a:pt x="0" y="641819"/>
                </a:lnTo>
                <a:lnTo>
                  <a:pt x="375758" y="1"/>
                </a:lnTo>
                <a:lnTo>
                  <a:pt x="8989757" y="1"/>
                </a:lnTo>
                <a:close/>
              </a:path>
            </a:pathLst>
          </a:custGeom>
          <a:solidFill>
            <a:srgbClr val="B7BF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95C8732-F611-4DAB-A520-A59A4C3D72C8}"/>
              </a:ext>
            </a:extLst>
          </p:cNvPr>
          <p:cNvSpPr txBox="1"/>
          <p:nvPr userDrawn="1"/>
        </p:nvSpPr>
        <p:spPr>
          <a:xfrm>
            <a:off x="9468464" y="6223457"/>
            <a:ext cx="2263877" cy="634543"/>
          </a:xfrm>
          <a:prstGeom prst="rect">
            <a:avLst/>
          </a:prstGeom>
          <a:noFill/>
        </p:spPr>
        <p:txBody>
          <a:bodyPr wrap="square" lIns="0" tIns="0" rIns="0" bIns="0" rtlCol="0" anchor="ctr">
            <a:no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lang="en-US" sz="1000" b="0" spc="-10" baseline="0" dirty="0">
                <a:solidFill>
                  <a:schemeClr val="bg1"/>
                </a:solidFill>
                <a:latin typeface="+mj-lt"/>
              </a:rPr>
              <a:t>MD ANDERSON CANCER CENTER</a:t>
            </a:r>
          </a:p>
        </p:txBody>
      </p:sp>
    </p:spTree>
    <p:extLst>
      <p:ext uri="{BB962C8B-B14F-4D97-AF65-F5344CB8AC3E}">
        <p14:creationId xmlns:p14="http://schemas.microsoft.com/office/powerpoint/2010/main" val="2532609920"/>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9_Title Slide">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2B43EB0-F41E-434D-B949-D8CDDB38467F}"/>
              </a:ext>
            </a:extLst>
          </p:cNvPr>
          <p:cNvSpPr/>
          <p:nvPr userDrawn="1"/>
        </p:nvSpPr>
        <p:spPr>
          <a:xfrm>
            <a:off x="0" y="0"/>
            <a:ext cx="12192000" cy="524727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C585A2-0490-4450-B037-A22B18789379}"/>
              </a:ext>
            </a:extLst>
          </p:cNvPr>
          <p:cNvSpPr>
            <a:spLocks noGrp="1"/>
          </p:cNvSpPr>
          <p:nvPr>
            <p:ph type="ctrTitle"/>
          </p:nvPr>
        </p:nvSpPr>
        <p:spPr>
          <a:xfrm>
            <a:off x="627063" y="1990165"/>
            <a:ext cx="11125666" cy="1416425"/>
          </a:xfrm>
        </p:spPr>
        <p:txBody>
          <a:bodyPr lIns="0" tIns="0" rIns="0" bIns="0" anchor="b">
            <a:normAutofit/>
          </a:bodyPr>
          <a:lstStyle>
            <a:lvl1pPr algn="l">
              <a:lnSpc>
                <a:spcPct val="90000"/>
              </a:lnSpc>
              <a:defRPr sz="4000" b="1">
                <a:solidFill>
                  <a:srgbClr val="FFC0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B9752678-3BD8-4A49-A021-F97DB6338E82}"/>
              </a:ext>
            </a:extLst>
          </p:cNvPr>
          <p:cNvSpPr>
            <a:spLocks noGrp="1"/>
          </p:cNvSpPr>
          <p:nvPr>
            <p:ph type="subTitle" idx="1"/>
          </p:nvPr>
        </p:nvSpPr>
        <p:spPr>
          <a:xfrm>
            <a:off x="627063" y="3413772"/>
            <a:ext cx="11125665" cy="826533"/>
          </a:xfrm>
        </p:spPr>
        <p:txBody>
          <a:bodyPr lIns="0" tIns="0" rIns="0" bIns="0">
            <a:normAutofit/>
          </a:bodyPr>
          <a:lstStyle>
            <a:lvl1pPr marL="0" indent="0" algn="l">
              <a:spcBef>
                <a:spcPts val="0"/>
              </a:spcBef>
              <a:buNone/>
              <a:defRPr sz="28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3AD5DCB2-45B8-454D-BF65-B1F46962A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D0D795-E3B5-4324-ACB6-9AF854056CE6}"/>
              </a:ext>
            </a:extLst>
          </p:cNvPr>
          <p:cNvSpPr>
            <a:spLocks noGrp="1"/>
          </p:cNvSpPr>
          <p:nvPr>
            <p:ph type="sldNum" sz="quarter" idx="12"/>
          </p:nvPr>
        </p:nvSpPr>
        <p:spPr/>
        <p:txBody>
          <a:bodyPr/>
          <a:lstStyle/>
          <a:p>
            <a:fld id="{7783EEA8-8FFA-40B0-9CA2-B650207154BC}" type="slidenum">
              <a:rPr lang="en-US" smtClean="0"/>
              <a:t>‹#›</a:t>
            </a:fld>
            <a:endParaRPr lang="en-US"/>
          </a:p>
        </p:txBody>
      </p:sp>
      <p:grpSp>
        <p:nvGrpSpPr>
          <p:cNvPr id="7" name="Group 6">
            <a:extLst>
              <a:ext uri="{FF2B5EF4-FFF2-40B4-BE49-F238E27FC236}">
                <a16:creationId xmlns:a16="http://schemas.microsoft.com/office/drawing/2014/main" id="{2C0C56C9-18AB-45A6-8327-801CD6FA66D1}"/>
              </a:ext>
            </a:extLst>
          </p:cNvPr>
          <p:cNvGrpSpPr/>
          <p:nvPr userDrawn="1"/>
        </p:nvGrpSpPr>
        <p:grpSpPr>
          <a:xfrm>
            <a:off x="0" y="4520046"/>
            <a:ext cx="12192000" cy="727224"/>
            <a:chOff x="0" y="4520046"/>
            <a:chExt cx="12192000" cy="727224"/>
          </a:xfrm>
        </p:grpSpPr>
        <p:sp>
          <p:nvSpPr>
            <p:cNvPr id="8" name="Freeform: Shape 7">
              <a:extLst>
                <a:ext uri="{FF2B5EF4-FFF2-40B4-BE49-F238E27FC236}">
                  <a16:creationId xmlns:a16="http://schemas.microsoft.com/office/drawing/2014/main" id="{3D24BD58-9D6E-4301-9811-ADCFBB5DFE8E}"/>
                </a:ext>
              </a:extLst>
            </p:cNvPr>
            <p:cNvSpPr/>
            <p:nvPr/>
          </p:nvSpPr>
          <p:spPr>
            <a:xfrm rot="10800000">
              <a:off x="0" y="4520046"/>
              <a:ext cx="10557160" cy="727224"/>
            </a:xfrm>
            <a:custGeom>
              <a:avLst/>
              <a:gdLst>
                <a:gd name="connsiteX0" fmla="*/ 10557160 w 10557160"/>
                <a:gd name="connsiteY0" fmla="*/ 727224 h 727224"/>
                <a:gd name="connsiteX1" fmla="*/ 425760 w 10557160"/>
                <a:gd name="connsiteY1" fmla="*/ 727224 h 727224"/>
                <a:gd name="connsiteX2" fmla="*/ 0 w 10557160"/>
                <a:gd name="connsiteY2" fmla="*/ 0 h 727224"/>
                <a:gd name="connsiteX3" fmla="*/ 10557160 w 10557160"/>
                <a:gd name="connsiteY3" fmla="*/ 0 h 727224"/>
                <a:gd name="connsiteX4" fmla="*/ 10557160 w 10557160"/>
                <a:gd name="connsiteY4" fmla="*/ 727224 h 727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7160" h="727224">
                  <a:moveTo>
                    <a:pt x="10557160" y="727224"/>
                  </a:moveTo>
                  <a:lnTo>
                    <a:pt x="425760" y="727224"/>
                  </a:lnTo>
                  <a:lnTo>
                    <a:pt x="0" y="0"/>
                  </a:lnTo>
                  <a:lnTo>
                    <a:pt x="10557160" y="0"/>
                  </a:lnTo>
                  <a:lnTo>
                    <a:pt x="10557160" y="727224"/>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602136D5-4922-42A2-A1B8-CC7A0F457C4E}"/>
                </a:ext>
              </a:extLst>
            </p:cNvPr>
            <p:cNvSpPr/>
            <p:nvPr/>
          </p:nvSpPr>
          <p:spPr>
            <a:xfrm rot="10800000">
              <a:off x="10557162" y="4520046"/>
              <a:ext cx="1634838" cy="727224"/>
            </a:xfrm>
            <a:custGeom>
              <a:avLst/>
              <a:gdLst>
                <a:gd name="connsiteX0" fmla="*/ 1209078 w 1634838"/>
                <a:gd name="connsiteY0" fmla="*/ 727224 h 727224"/>
                <a:gd name="connsiteX1" fmla="*/ 0 w 1634838"/>
                <a:gd name="connsiteY1" fmla="*/ 727224 h 727224"/>
                <a:gd name="connsiteX2" fmla="*/ 0 w 1634838"/>
                <a:gd name="connsiteY2" fmla="*/ 0 h 727224"/>
                <a:gd name="connsiteX3" fmla="*/ 1634838 w 1634838"/>
                <a:gd name="connsiteY3" fmla="*/ 0 h 727224"/>
                <a:gd name="connsiteX4" fmla="*/ 1209078 w 1634838"/>
                <a:gd name="connsiteY4" fmla="*/ 727224 h 727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4838" h="727224">
                  <a:moveTo>
                    <a:pt x="1209078" y="727224"/>
                  </a:moveTo>
                  <a:lnTo>
                    <a:pt x="0" y="727224"/>
                  </a:lnTo>
                  <a:lnTo>
                    <a:pt x="0" y="0"/>
                  </a:lnTo>
                  <a:lnTo>
                    <a:pt x="1634838" y="0"/>
                  </a:lnTo>
                  <a:lnTo>
                    <a:pt x="1209078" y="727224"/>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0" name="Picture 9">
            <a:extLst>
              <a:ext uri="{FF2B5EF4-FFF2-40B4-BE49-F238E27FC236}">
                <a16:creationId xmlns:a16="http://schemas.microsoft.com/office/drawing/2014/main" id="{270F7AC2-3323-457E-B2E5-A7325C22CAA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540195" y="5541565"/>
            <a:ext cx="2033360" cy="984937"/>
          </a:xfrm>
          <a:prstGeom prst="rect">
            <a:avLst/>
          </a:prstGeom>
        </p:spPr>
      </p:pic>
      <p:sp>
        <p:nvSpPr>
          <p:cNvPr id="15" name="Text Placeholder 14">
            <a:extLst>
              <a:ext uri="{FF2B5EF4-FFF2-40B4-BE49-F238E27FC236}">
                <a16:creationId xmlns:a16="http://schemas.microsoft.com/office/drawing/2014/main" id="{6B4CB460-969F-49C5-89E0-A89738AB3353}"/>
              </a:ext>
            </a:extLst>
          </p:cNvPr>
          <p:cNvSpPr>
            <a:spLocks noGrp="1"/>
          </p:cNvSpPr>
          <p:nvPr>
            <p:ph type="body" sz="quarter" idx="13"/>
          </p:nvPr>
        </p:nvSpPr>
        <p:spPr>
          <a:xfrm>
            <a:off x="627063" y="5453063"/>
            <a:ext cx="8421072" cy="719137"/>
          </a:xfrm>
        </p:spPr>
        <p:txBody>
          <a:bodyPr lIns="0" tIns="0" rIns="0" bIns="91440">
            <a:noAutofit/>
          </a:bodyPr>
          <a:lstStyle>
            <a:lvl1pPr marL="0" indent="0">
              <a:spcBef>
                <a:spcPts val="0"/>
              </a:spcBef>
              <a:buNone/>
              <a:defRPr sz="2000" b="1">
                <a:latin typeface="+mj-lt"/>
              </a:defRPr>
            </a:lvl1pPr>
            <a:lvl2pPr marL="0" indent="0">
              <a:spcBef>
                <a:spcPts val="0"/>
              </a:spcBef>
              <a:buNone/>
              <a:defRPr sz="1800" i="1">
                <a:latin typeface="+mj-lt"/>
              </a:defRPr>
            </a:lvl2pPr>
            <a:lvl3pPr marL="914400" indent="0">
              <a:spcBef>
                <a:spcPts val="0"/>
              </a:spcBef>
              <a:buNone/>
              <a:defRPr sz="1800" i="1">
                <a:latin typeface="+mj-lt"/>
              </a:defRPr>
            </a:lvl3pPr>
            <a:lvl4pPr marL="1371600" indent="0">
              <a:spcBef>
                <a:spcPts val="0"/>
              </a:spcBef>
              <a:buNone/>
              <a:defRPr sz="1800" i="1">
                <a:latin typeface="+mj-lt"/>
              </a:defRPr>
            </a:lvl4pPr>
            <a:lvl5pPr marL="1828800" indent="0">
              <a:spcBef>
                <a:spcPts val="0"/>
              </a:spcBef>
              <a:buNone/>
              <a:defRPr sz="1800" i="1">
                <a:latin typeface="+mj-lt"/>
              </a:defRPr>
            </a:lvl5pPr>
          </a:lstStyle>
          <a:p>
            <a:pPr lvl="0"/>
            <a:r>
              <a:rPr lang="en-US" dirty="0"/>
              <a:t>Click to edit Master text styles</a:t>
            </a:r>
          </a:p>
          <a:p>
            <a:pPr lvl="1"/>
            <a:r>
              <a:rPr lang="en-US" dirty="0"/>
              <a:t>Second level</a:t>
            </a:r>
          </a:p>
        </p:txBody>
      </p:sp>
      <p:sp>
        <p:nvSpPr>
          <p:cNvPr id="17" name="Content Placeholder 16">
            <a:extLst>
              <a:ext uri="{FF2B5EF4-FFF2-40B4-BE49-F238E27FC236}">
                <a16:creationId xmlns:a16="http://schemas.microsoft.com/office/drawing/2014/main" id="{04003E22-DD1F-48E9-B7D9-1161926DEF45}"/>
              </a:ext>
            </a:extLst>
          </p:cNvPr>
          <p:cNvSpPr>
            <a:spLocks noGrp="1"/>
          </p:cNvSpPr>
          <p:nvPr>
            <p:ph sz="quarter" idx="14"/>
          </p:nvPr>
        </p:nvSpPr>
        <p:spPr>
          <a:xfrm>
            <a:off x="627063" y="6326854"/>
            <a:ext cx="4166163" cy="394621"/>
          </a:xfrm>
        </p:spPr>
        <p:txBody>
          <a:bodyPr lIns="0" tIns="0" rIns="0" bIns="0">
            <a:noAutofit/>
          </a:bodyPr>
          <a:lstStyle>
            <a:lvl1pPr marL="0" indent="0">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Click to edit Master text styles</a:t>
            </a:r>
          </a:p>
        </p:txBody>
      </p:sp>
    </p:spTree>
    <p:extLst>
      <p:ext uri="{BB962C8B-B14F-4D97-AF65-F5344CB8AC3E}">
        <p14:creationId xmlns:p14="http://schemas.microsoft.com/office/powerpoint/2010/main" val="112639611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4" orient="horz" pos="2067">
          <p15:clr>
            <a:srgbClr val="FBAE40"/>
          </p15:clr>
        </p15:guide>
        <p15:guide id="5" orient="horz" pos="233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2B43EB0-F41E-434D-B949-D8CDDB38467F}"/>
              </a:ext>
            </a:extLst>
          </p:cNvPr>
          <p:cNvSpPr/>
          <p:nvPr userDrawn="1"/>
        </p:nvSpPr>
        <p:spPr>
          <a:xfrm>
            <a:off x="0" y="0"/>
            <a:ext cx="12192000" cy="524727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2">
            <a:extLst>
              <a:ext uri="{FF2B5EF4-FFF2-40B4-BE49-F238E27FC236}">
                <a16:creationId xmlns:a16="http://schemas.microsoft.com/office/drawing/2014/main" id="{C50EE29F-F739-44DE-9D16-2AC7FD231558}"/>
              </a:ext>
            </a:extLst>
          </p:cNvPr>
          <p:cNvSpPr>
            <a:spLocks noGrp="1"/>
          </p:cNvSpPr>
          <p:nvPr>
            <p:ph type="pic" sz="quarter" idx="15"/>
          </p:nvPr>
        </p:nvSpPr>
        <p:spPr>
          <a:xfrm>
            <a:off x="6096000" y="0"/>
            <a:ext cx="6096000" cy="5246688"/>
          </a:xfrm>
          <a:solidFill>
            <a:schemeClr val="bg1">
              <a:lumMod val="65000"/>
            </a:schemeClr>
          </a:solidFill>
        </p:spPr>
        <p:txBody>
          <a:bodyPr anchor="ctr"/>
          <a:lstStyle>
            <a:lvl1pPr algn="ctr">
              <a:defRPr>
                <a:solidFill>
                  <a:schemeClr val="bg1"/>
                </a:solidFill>
                <a:latin typeface="+mj-lt"/>
              </a:defRPr>
            </a:lvl1pPr>
          </a:lstStyle>
          <a:p>
            <a:endParaRPr lang="en-US" dirty="0"/>
          </a:p>
        </p:txBody>
      </p:sp>
      <p:sp>
        <p:nvSpPr>
          <p:cNvPr id="2" name="Title 1">
            <a:extLst>
              <a:ext uri="{FF2B5EF4-FFF2-40B4-BE49-F238E27FC236}">
                <a16:creationId xmlns:a16="http://schemas.microsoft.com/office/drawing/2014/main" id="{E7C585A2-0490-4450-B037-A22B18789379}"/>
              </a:ext>
            </a:extLst>
          </p:cNvPr>
          <p:cNvSpPr>
            <a:spLocks noGrp="1"/>
          </p:cNvSpPr>
          <p:nvPr>
            <p:ph type="ctrTitle"/>
          </p:nvPr>
        </p:nvSpPr>
        <p:spPr>
          <a:xfrm>
            <a:off x="627063" y="1556085"/>
            <a:ext cx="5308515" cy="1850506"/>
          </a:xfrm>
        </p:spPr>
        <p:txBody>
          <a:bodyPr lIns="0" tIns="0" rIns="0" bIns="0" anchor="b">
            <a:normAutofit/>
          </a:bodyPr>
          <a:lstStyle>
            <a:lvl1pPr algn="l">
              <a:lnSpc>
                <a:spcPct val="90000"/>
              </a:lnSpc>
              <a:defRPr sz="4000" b="1">
                <a:solidFill>
                  <a:srgbClr val="FFC0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B9752678-3BD8-4A49-A021-F97DB6338E82}"/>
              </a:ext>
            </a:extLst>
          </p:cNvPr>
          <p:cNvSpPr>
            <a:spLocks noGrp="1"/>
          </p:cNvSpPr>
          <p:nvPr>
            <p:ph type="subTitle" idx="1"/>
          </p:nvPr>
        </p:nvSpPr>
        <p:spPr>
          <a:xfrm>
            <a:off x="627063" y="3413772"/>
            <a:ext cx="5308515" cy="949681"/>
          </a:xfrm>
        </p:spPr>
        <p:txBody>
          <a:bodyPr lIns="0" tIns="0" rIns="0" bIns="0">
            <a:normAutofit/>
          </a:bodyPr>
          <a:lstStyle>
            <a:lvl1pPr marL="0" indent="0" algn="l">
              <a:spcBef>
                <a:spcPts val="0"/>
              </a:spcBef>
              <a:buNone/>
              <a:defRPr sz="28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3AD5DCB2-45B8-454D-BF65-B1F46962A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D0D795-E3B5-4324-ACB6-9AF854056CE6}"/>
              </a:ext>
            </a:extLst>
          </p:cNvPr>
          <p:cNvSpPr>
            <a:spLocks noGrp="1"/>
          </p:cNvSpPr>
          <p:nvPr>
            <p:ph type="sldNum" sz="quarter" idx="12"/>
          </p:nvPr>
        </p:nvSpPr>
        <p:spPr/>
        <p:txBody>
          <a:bodyPr/>
          <a:lstStyle/>
          <a:p>
            <a:fld id="{7783EEA8-8FFA-40B0-9CA2-B650207154BC}" type="slidenum">
              <a:rPr lang="en-US" smtClean="0"/>
              <a:t>‹#›</a:t>
            </a:fld>
            <a:endParaRPr lang="en-US"/>
          </a:p>
        </p:txBody>
      </p:sp>
      <p:grpSp>
        <p:nvGrpSpPr>
          <p:cNvPr id="7" name="Group 6">
            <a:extLst>
              <a:ext uri="{FF2B5EF4-FFF2-40B4-BE49-F238E27FC236}">
                <a16:creationId xmlns:a16="http://schemas.microsoft.com/office/drawing/2014/main" id="{2C0C56C9-18AB-45A6-8327-801CD6FA66D1}"/>
              </a:ext>
            </a:extLst>
          </p:cNvPr>
          <p:cNvGrpSpPr/>
          <p:nvPr userDrawn="1"/>
        </p:nvGrpSpPr>
        <p:grpSpPr>
          <a:xfrm>
            <a:off x="0" y="4520046"/>
            <a:ext cx="12192000" cy="727224"/>
            <a:chOff x="0" y="4520046"/>
            <a:chExt cx="12192000" cy="727224"/>
          </a:xfrm>
        </p:grpSpPr>
        <p:sp>
          <p:nvSpPr>
            <p:cNvPr id="8" name="Freeform: Shape 7">
              <a:extLst>
                <a:ext uri="{FF2B5EF4-FFF2-40B4-BE49-F238E27FC236}">
                  <a16:creationId xmlns:a16="http://schemas.microsoft.com/office/drawing/2014/main" id="{3D24BD58-9D6E-4301-9811-ADCFBB5DFE8E}"/>
                </a:ext>
              </a:extLst>
            </p:cNvPr>
            <p:cNvSpPr/>
            <p:nvPr/>
          </p:nvSpPr>
          <p:spPr>
            <a:xfrm rot="10800000">
              <a:off x="0" y="4520046"/>
              <a:ext cx="10557160" cy="727224"/>
            </a:xfrm>
            <a:custGeom>
              <a:avLst/>
              <a:gdLst>
                <a:gd name="connsiteX0" fmla="*/ 10557160 w 10557160"/>
                <a:gd name="connsiteY0" fmla="*/ 727224 h 727224"/>
                <a:gd name="connsiteX1" fmla="*/ 425760 w 10557160"/>
                <a:gd name="connsiteY1" fmla="*/ 727224 h 727224"/>
                <a:gd name="connsiteX2" fmla="*/ 0 w 10557160"/>
                <a:gd name="connsiteY2" fmla="*/ 0 h 727224"/>
                <a:gd name="connsiteX3" fmla="*/ 10557160 w 10557160"/>
                <a:gd name="connsiteY3" fmla="*/ 0 h 727224"/>
                <a:gd name="connsiteX4" fmla="*/ 10557160 w 10557160"/>
                <a:gd name="connsiteY4" fmla="*/ 727224 h 727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7160" h="727224">
                  <a:moveTo>
                    <a:pt x="10557160" y="727224"/>
                  </a:moveTo>
                  <a:lnTo>
                    <a:pt x="425760" y="727224"/>
                  </a:lnTo>
                  <a:lnTo>
                    <a:pt x="0" y="0"/>
                  </a:lnTo>
                  <a:lnTo>
                    <a:pt x="10557160" y="0"/>
                  </a:lnTo>
                  <a:lnTo>
                    <a:pt x="10557160" y="727224"/>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602136D5-4922-42A2-A1B8-CC7A0F457C4E}"/>
                </a:ext>
              </a:extLst>
            </p:cNvPr>
            <p:cNvSpPr/>
            <p:nvPr/>
          </p:nvSpPr>
          <p:spPr>
            <a:xfrm rot="10800000">
              <a:off x="10557162" y="4520046"/>
              <a:ext cx="1634838" cy="727224"/>
            </a:xfrm>
            <a:custGeom>
              <a:avLst/>
              <a:gdLst>
                <a:gd name="connsiteX0" fmla="*/ 1209078 w 1634838"/>
                <a:gd name="connsiteY0" fmla="*/ 727224 h 727224"/>
                <a:gd name="connsiteX1" fmla="*/ 0 w 1634838"/>
                <a:gd name="connsiteY1" fmla="*/ 727224 h 727224"/>
                <a:gd name="connsiteX2" fmla="*/ 0 w 1634838"/>
                <a:gd name="connsiteY2" fmla="*/ 0 h 727224"/>
                <a:gd name="connsiteX3" fmla="*/ 1634838 w 1634838"/>
                <a:gd name="connsiteY3" fmla="*/ 0 h 727224"/>
                <a:gd name="connsiteX4" fmla="*/ 1209078 w 1634838"/>
                <a:gd name="connsiteY4" fmla="*/ 727224 h 727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4838" h="727224">
                  <a:moveTo>
                    <a:pt x="1209078" y="727224"/>
                  </a:moveTo>
                  <a:lnTo>
                    <a:pt x="0" y="727224"/>
                  </a:lnTo>
                  <a:lnTo>
                    <a:pt x="0" y="0"/>
                  </a:lnTo>
                  <a:lnTo>
                    <a:pt x="1634838" y="0"/>
                  </a:lnTo>
                  <a:lnTo>
                    <a:pt x="1209078" y="727224"/>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0" name="Picture 9">
            <a:extLst>
              <a:ext uri="{FF2B5EF4-FFF2-40B4-BE49-F238E27FC236}">
                <a16:creationId xmlns:a16="http://schemas.microsoft.com/office/drawing/2014/main" id="{270F7AC2-3323-457E-B2E5-A7325C22CAA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540195" y="5541565"/>
            <a:ext cx="2033360" cy="984937"/>
          </a:xfrm>
          <a:prstGeom prst="rect">
            <a:avLst/>
          </a:prstGeom>
        </p:spPr>
      </p:pic>
      <p:sp>
        <p:nvSpPr>
          <p:cNvPr id="15" name="Text Placeholder 14">
            <a:extLst>
              <a:ext uri="{FF2B5EF4-FFF2-40B4-BE49-F238E27FC236}">
                <a16:creationId xmlns:a16="http://schemas.microsoft.com/office/drawing/2014/main" id="{6B4CB460-969F-49C5-89E0-A89738AB3353}"/>
              </a:ext>
            </a:extLst>
          </p:cNvPr>
          <p:cNvSpPr>
            <a:spLocks noGrp="1"/>
          </p:cNvSpPr>
          <p:nvPr>
            <p:ph type="body" sz="quarter" idx="13"/>
          </p:nvPr>
        </p:nvSpPr>
        <p:spPr>
          <a:xfrm>
            <a:off x="627063" y="5453063"/>
            <a:ext cx="8421072" cy="719137"/>
          </a:xfrm>
        </p:spPr>
        <p:txBody>
          <a:bodyPr lIns="0" tIns="0" rIns="0" bIns="91440">
            <a:noAutofit/>
          </a:bodyPr>
          <a:lstStyle>
            <a:lvl1pPr marL="0" indent="0">
              <a:spcBef>
                <a:spcPts val="0"/>
              </a:spcBef>
              <a:buNone/>
              <a:defRPr sz="2000" b="1">
                <a:latin typeface="+mj-lt"/>
              </a:defRPr>
            </a:lvl1pPr>
            <a:lvl2pPr marL="0" indent="0">
              <a:spcBef>
                <a:spcPts val="0"/>
              </a:spcBef>
              <a:buNone/>
              <a:defRPr sz="1800" i="1">
                <a:latin typeface="+mj-lt"/>
              </a:defRPr>
            </a:lvl2pPr>
            <a:lvl3pPr marL="914400" indent="0">
              <a:spcBef>
                <a:spcPts val="0"/>
              </a:spcBef>
              <a:buNone/>
              <a:defRPr sz="1800" i="1">
                <a:latin typeface="+mj-lt"/>
              </a:defRPr>
            </a:lvl3pPr>
            <a:lvl4pPr marL="1371600" indent="0">
              <a:spcBef>
                <a:spcPts val="0"/>
              </a:spcBef>
              <a:buNone/>
              <a:defRPr sz="1800" i="1">
                <a:latin typeface="+mj-lt"/>
              </a:defRPr>
            </a:lvl4pPr>
            <a:lvl5pPr marL="1828800" indent="0">
              <a:spcBef>
                <a:spcPts val="0"/>
              </a:spcBef>
              <a:buNone/>
              <a:defRPr sz="1800" i="1">
                <a:latin typeface="+mj-lt"/>
              </a:defRPr>
            </a:lvl5pPr>
          </a:lstStyle>
          <a:p>
            <a:pPr lvl="0"/>
            <a:r>
              <a:rPr lang="en-US" dirty="0"/>
              <a:t>Click to edit Master text styles</a:t>
            </a:r>
          </a:p>
          <a:p>
            <a:pPr lvl="1"/>
            <a:r>
              <a:rPr lang="en-US" dirty="0"/>
              <a:t>Second level</a:t>
            </a:r>
          </a:p>
        </p:txBody>
      </p:sp>
      <p:sp>
        <p:nvSpPr>
          <p:cNvPr id="17" name="Content Placeholder 16">
            <a:extLst>
              <a:ext uri="{FF2B5EF4-FFF2-40B4-BE49-F238E27FC236}">
                <a16:creationId xmlns:a16="http://schemas.microsoft.com/office/drawing/2014/main" id="{04003E22-DD1F-48E9-B7D9-1161926DEF45}"/>
              </a:ext>
            </a:extLst>
          </p:cNvPr>
          <p:cNvSpPr>
            <a:spLocks noGrp="1"/>
          </p:cNvSpPr>
          <p:nvPr>
            <p:ph sz="quarter" idx="14"/>
          </p:nvPr>
        </p:nvSpPr>
        <p:spPr>
          <a:xfrm>
            <a:off x="627063" y="6326854"/>
            <a:ext cx="4166163" cy="394621"/>
          </a:xfrm>
        </p:spPr>
        <p:txBody>
          <a:bodyPr lIns="0" tIns="0" rIns="0" bIns="0">
            <a:noAutofit/>
          </a:bodyPr>
          <a:lstStyle>
            <a:lvl1pPr marL="0" indent="0">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Click to edit Master text styles</a:t>
            </a:r>
          </a:p>
        </p:txBody>
      </p:sp>
    </p:spTree>
    <p:extLst>
      <p:ext uri="{BB962C8B-B14F-4D97-AF65-F5344CB8AC3E}">
        <p14:creationId xmlns:p14="http://schemas.microsoft.com/office/powerpoint/2010/main" val="31468477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4" orient="horz" pos="2067">
          <p15:clr>
            <a:srgbClr val="FBAE40"/>
          </p15:clr>
        </p15:guide>
        <p15:guide id="5" orient="horz" pos="233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8B8DDE2-33B3-4A33-9B2D-123D7B554D44}"/>
              </a:ext>
            </a:extLst>
          </p:cNvPr>
          <p:cNvSpPr/>
          <p:nvPr userDrawn="1"/>
        </p:nvSpPr>
        <p:spPr>
          <a:xfrm>
            <a:off x="-1" y="6223457"/>
            <a:ext cx="847416" cy="641818"/>
          </a:xfrm>
          <a:custGeom>
            <a:avLst/>
            <a:gdLst>
              <a:gd name="connsiteX0" fmla="*/ 0 w 847416"/>
              <a:gd name="connsiteY0" fmla="*/ 0 h 641818"/>
              <a:gd name="connsiteX1" fmla="*/ 471658 w 847416"/>
              <a:gd name="connsiteY1" fmla="*/ 0 h 641818"/>
              <a:gd name="connsiteX2" fmla="*/ 847416 w 847416"/>
              <a:gd name="connsiteY2" fmla="*/ 641818 h 641818"/>
              <a:gd name="connsiteX3" fmla="*/ 0 w 847416"/>
              <a:gd name="connsiteY3" fmla="*/ 641818 h 641818"/>
              <a:gd name="connsiteX4" fmla="*/ 0 w 847416"/>
              <a:gd name="connsiteY4" fmla="*/ 0 h 6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416" h="641818">
                <a:moveTo>
                  <a:pt x="0" y="0"/>
                </a:moveTo>
                <a:lnTo>
                  <a:pt x="471658" y="0"/>
                </a:lnTo>
                <a:lnTo>
                  <a:pt x="847416" y="641818"/>
                </a:lnTo>
                <a:lnTo>
                  <a:pt x="0" y="641818"/>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CB7701C-D034-449A-AC19-3B0AA4943EB0}"/>
              </a:ext>
            </a:extLst>
          </p:cNvPr>
          <p:cNvSpPr/>
          <p:nvPr userDrawn="1"/>
        </p:nvSpPr>
        <p:spPr>
          <a:xfrm>
            <a:off x="847417" y="6223456"/>
            <a:ext cx="11344583" cy="641819"/>
          </a:xfrm>
          <a:custGeom>
            <a:avLst/>
            <a:gdLst>
              <a:gd name="connsiteX0" fmla="*/ 8989757 w 11344583"/>
              <a:gd name="connsiteY0" fmla="*/ 0 h 641819"/>
              <a:gd name="connsiteX1" fmla="*/ 11344583 w 11344583"/>
              <a:gd name="connsiteY1" fmla="*/ 0 h 641819"/>
              <a:gd name="connsiteX2" fmla="*/ 11344583 w 11344583"/>
              <a:gd name="connsiteY2" fmla="*/ 640080 h 641819"/>
              <a:gd name="connsiteX3" fmla="*/ 9317308 w 11344583"/>
              <a:gd name="connsiteY3" fmla="*/ 640080 h 641819"/>
              <a:gd name="connsiteX4" fmla="*/ 9317308 w 11344583"/>
              <a:gd name="connsiteY4" fmla="*/ 641819 h 641819"/>
              <a:gd name="connsiteX5" fmla="*/ 0 w 11344583"/>
              <a:gd name="connsiteY5" fmla="*/ 641819 h 641819"/>
              <a:gd name="connsiteX6" fmla="*/ 375758 w 11344583"/>
              <a:gd name="connsiteY6" fmla="*/ 1 h 641819"/>
              <a:gd name="connsiteX7" fmla="*/ 8989757 w 11344583"/>
              <a:gd name="connsiteY7" fmla="*/ 1 h 64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44583" h="641819">
                <a:moveTo>
                  <a:pt x="8989757" y="0"/>
                </a:moveTo>
                <a:lnTo>
                  <a:pt x="11344583" y="0"/>
                </a:lnTo>
                <a:lnTo>
                  <a:pt x="11344583" y="640080"/>
                </a:lnTo>
                <a:lnTo>
                  <a:pt x="9317308" y="640080"/>
                </a:lnTo>
                <a:lnTo>
                  <a:pt x="9317308" y="641819"/>
                </a:lnTo>
                <a:lnTo>
                  <a:pt x="0" y="641819"/>
                </a:lnTo>
                <a:lnTo>
                  <a:pt x="375758" y="1"/>
                </a:lnTo>
                <a:lnTo>
                  <a:pt x="8989757" y="1"/>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1E495C0-04F6-4EFF-B954-855CC415A239}"/>
              </a:ext>
            </a:extLst>
          </p:cNvPr>
          <p:cNvSpPr txBox="1"/>
          <p:nvPr userDrawn="1"/>
        </p:nvSpPr>
        <p:spPr>
          <a:xfrm>
            <a:off x="9468464" y="6223457"/>
            <a:ext cx="2263877" cy="634543"/>
          </a:xfrm>
          <a:prstGeom prst="rect">
            <a:avLst/>
          </a:prstGeom>
          <a:noFill/>
        </p:spPr>
        <p:txBody>
          <a:bodyPr wrap="square" lIns="0" tIns="0" rIns="0" bIns="0" rtlCol="0" anchor="ctr">
            <a:no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lang="en-US" sz="1000" b="0" spc="-10" baseline="0" dirty="0">
                <a:solidFill>
                  <a:schemeClr val="accent6"/>
                </a:solidFill>
                <a:latin typeface="+mj-lt"/>
              </a:rPr>
              <a:t>MD ANDERSON CANCER CENTER</a:t>
            </a:r>
          </a:p>
        </p:txBody>
      </p:sp>
      <p:sp>
        <p:nvSpPr>
          <p:cNvPr id="2" name="Title 1">
            <a:extLst>
              <a:ext uri="{FF2B5EF4-FFF2-40B4-BE49-F238E27FC236}">
                <a16:creationId xmlns:a16="http://schemas.microsoft.com/office/drawing/2014/main" id="{4FD3FE21-CF54-424F-AC66-117DD5A5B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4333B2-CBE0-4340-BBFD-41B862338F73}"/>
              </a:ext>
            </a:extLst>
          </p:cNvPr>
          <p:cNvSpPr>
            <a:spLocks noGrp="1"/>
          </p:cNvSpPr>
          <p:nvPr>
            <p:ph idx="1"/>
          </p:nvPr>
        </p:nvSpPr>
        <p:spPr>
          <a:xfrm>
            <a:off x="655092" y="1477927"/>
            <a:ext cx="11077248" cy="4646648"/>
          </a:xfrm>
        </p:spPr>
        <p:txBody>
          <a:bodyPr/>
          <a:lstStyle>
            <a:lvl2pPr>
              <a:buClr>
                <a:srgbClr val="FFC000"/>
              </a:buClr>
              <a:defRPr/>
            </a:lvl2pPr>
            <a:lvl4pPr>
              <a:buClr>
                <a:srgbClr val="FFC000"/>
              </a:buCl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a:extLst>
              <a:ext uri="{FF2B5EF4-FFF2-40B4-BE49-F238E27FC236}">
                <a16:creationId xmlns:a16="http://schemas.microsoft.com/office/drawing/2014/main" id="{1AB0467D-A985-4A8A-86CC-4ACFD840446B}"/>
              </a:ext>
            </a:extLst>
          </p:cNvPr>
          <p:cNvSpPr>
            <a:spLocks noGrp="1"/>
          </p:cNvSpPr>
          <p:nvPr>
            <p:ph type="sldNum" sz="quarter" idx="12"/>
          </p:nvPr>
        </p:nvSpPr>
        <p:spPr/>
        <p:txBody>
          <a:bodyPr/>
          <a:lstStyle>
            <a:lvl1pPr>
              <a:defRPr>
                <a:solidFill>
                  <a:schemeClr val="accent6"/>
                </a:solidFill>
              </a:defRPr>
            </a:lvl1pPr>
          </a:lstStyle>
          <a:p>
            <a:fld id="{7783EEA8-8FFA-40B0-9CA2-B650207154BC}" type="slidenum">
              <a:rPr lang="en-US" smtClean="0"/>
              <a:pPr/>
              <a:t>‹#›</a:t>
            </a:fld>
            <a:endParaRPr lang="en-US" dirty="0"/>
          </a:p>
        </p:txBody>
      </p:sp>
    </p:spTree>
    <p:extLst>
      <p:ext uri="{BB962C8B-B14F-4D97-AF65-F5344CB8AC3E}">
        <p14:creationId xmlns:p14="http://schemas.microsoft.com/office/powerpoint/2010/main" val="29222760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3_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82081-CF35-49F2-90D8-8ABA1CF0B969}"/>
              </a:ext>
            </a:extLst>
          </p:cNvPr>
          <p:cNvSpPr>
            <a:spLocks noGrp="1"/>
          </p:cNvSpPr>
          <p:nvPr>
            <p:ph type="title"/>
          </p:nvPr>
        </p:nvSpPr>
        <p:spPr>
          <a:xfrm>
            <a:off x="647700" y="385021"/>
            <a:ext cx="10986924" cy="85958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0892507-4154-4F94-A78D-408023831A77}"/>
              </a:ext>
            </a:extLst>
          </p:cNvPr>
          <p:cNvSpPr>
            <a:spLocks noGrp="1"/>
          </p:cNvSpPr>
          <p:nvPr>
            <p:ph sz="half" idx="1"/>
          </p:nvPr>
        </p:nvSpPr>
        <p:spPr>
          <a:xfrm>
            <a:off x="647700" y="1477962"/>
            <a:ext cx="5303520" cy="4646613"/>
          </a:xfrm>
        </p:spPr>
        <p:txBody>
          <a:bodyPr/>
          <a:lstStyle>
            <a:lvl1pPr>
              <a:defRPr>
                <a:solidFill>
                  <a:schemeClr val="tx1"/>
                </a:solidFill>
              </a:defRPr>
            </a:lvl1pPr>
            <a:lvl2pPr>
              <a:buClr>
                <a:srgbClr val="FFC000"/>
              </a:buClr>
              <a:defRPr/>
            </a:lvl2pPr>
            <a:lvl4pPr>
              <a:buClr>
                <a:srgbClr val="FFC000"/>
              </a:buCl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13DAF1AB-03B4-4459-8EE5-C6540D5E2E15}"/>
              </a:ext>
            </a:extLst>
          </p:cNvPr>
          <p:cNvSpPr>
            <a:spLocks noGrp="1"/>
          </p:cNvSpPr>
          <p:nvPr>
            <p:ph sz="half" idx="2"/>
          </p:nvPr>
        </p:nvSpPr>
        <p:spPr>
          <a:xfrm>
            <a:off x="6435806" y="1477961"/>
            <a:ext cx="5303520" cy="4646613"/>
          </a:xfrm>
        </p:spPr>
        <p:txBody>
          <a:bodyPr/>
          <a:lstStyle>
            <a:lvl1pPr>
              <a:defRPr>
                <a:solidFill>
                  <a:schemeClr val="tx1"/>
                </a:solidFill>
              </a:defRPr>
            </a:lvl1pPr>
            <a:lvl2pPr>
              <a:buClr>
                <a:srgbClr val="FFC000"/>
              </a:buClr>
              <a:defRPr/>
            </a:lvl2pPr>
            <a:lvl4pPr>
              <a:buClr>
                <a:srgbClr val="FFC000"/>
              </a:buCl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a:extLst>
              <a:ext uri="{FF2B5EF4-FFF2-40B4-BE49-F238E27FC236}">
                <a16:creationId xmlns:a16="http://schemas.microsoft.com/office/drawing/2014/main" id="{76FE159D-22D3-45E1-B466-9B445D68D36C}"/>
              </a:ext>
            </a:extLst>
          </p:cNvPr>
          <p:cNvSpPr>
            <a:spLocks noGrp="1"/>
          </p:cNvSpPr>
          <p:nvPr>
            <p:ph type="sldNum" sz="quarter" idx="12"/>
          </p:nvPr>
        </p:nvSpPr>
        <p:spPr/>
        <p:txBody>
          <a:bodyPr/>
          <a:lstStyle>
            <a:lvl1pPr>
              <a:defRPr>
                <a:solidFill>
                  <a:schemeClr val="accent6"/>
                </a:solidFill>
              </a:defRPr>
            </a:lvl1pPr>
          </a:lstStyle>
          <a:p>
            <a:fld id="{7783EEA8-8FFA-40B0-9CA2-B650207154BC}" type="slidenum">
              <a:rPr lang="en-US" smtClean="0"/>
              <a:pPr/>
              <a:t>‹#›</a:t>
            </a:fld>
            <a:endParaRPr lang="en-US" dirty="0"/>
          </a:p>
        </p:txBody>
      </p:sp>
      <p:sp>
        <p:nvSpPr>
          <p:cNvPr id="11" name="Freeform: Shape 10">
            <a:extLst>
              <a:ext uri="{FF2B5EF4-FFF2-40B4-BE49-F238E27FC236}">
                <a16:creationId xmlns:a16="http://schemas.microsoft.com/office/drawing/2014/main" id="{730B0186-7C26-4D63-9F5B-5ECB02051001}"/>
              </a:ext>
            </a:extLst>
          </p:cNvPr>
          <p:cNvSpPr/>
          <p:nvPr userDrawn="1"/>
        </p:nvSpPr>
        <p:spPr>
          <a:xfrm>
            <a:off x="-1" y="6223457"/>
            <a:ext cx="847416" cy="641818"/>
          </a:xfrm>
          <a:custGeom>
            <a:avLst/>
            <a:gdLst>
              <a:gd name="connsiteX0" fmla="*/ 0 w 847416"/>
              <a:gd name="connsiteY0" fmla="*/ 0 h 641818"/>
              <a:gd name="connsiteX1" fmla="*/ 471658 w 847416"/>
              <a:gd name="connsiteY1" fmla="*/ 0 h 641818"/>
              <a:gd name="connsiteX2" fmla="*/ 847416 w 847416"/>
              <a:gd name="connsiteY2" fmla="*/ 641818 h 641818"/>
              <a:gd name="connsiteX3" fmla="*/ 0 w 847416"/>
              <a:gd name="connsiteY3" fmla="*/ 641818 h 641818"/>
              <a:gd name="connsiteX4" fmla="*/ 0 w 847416"/>
              <a:gd name="connsiteY4" fmla="*/ 0 h 6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416" h="641818">
                <a:moveTo>
                  <a:pt x="0" y="0"/>
                </a:moveTo>
                <a:lnTo>
                  <a:pt x="471658" y="0"/>
                </a:lnTo>
                <a:lnTo>
                  <a:pt x="847416" y="641818"/>
                </a:lnTo>
                <a:lnTo>
                  <a:pt x="0" y="641818"/>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F416762-F965-437D-9FCF-E19B7998069F}"/>
              </a:ext>
            </a:extLst>
          </p:cNvPr>
          <p:cNvSpPr/>
          <p:nvPr userDrawn="1"/>
        </p:nvSpPr>
        <p:spPr>
          <a:xfrm>
            <a:off x="847417" y="6223456"/>
            <a:ext cx="11344583" cy="641819"/>
          </a:xfrm>
          <a:custGeom>
            <a:avLst/>
            <a:gdLst>
              <a:gd name="connsiteX0" fmla="*/ 8989757 w 11344583"/>
              <a:gd name="connsiteY0" fmla="*/ 0 h 641819"/>
              <a:gd name="connsiteX1" fmla="*/ 11344583 w 11344583"/>
              <a:gd name="connsiteY1" fmla="*/ 0 h 641819"/>
              <a:gd name="connsiteX2" fmla="*/ 11344583 w 11344583"/>
              <a:gd name="connsiteY2" fmla="*/ 640080 h 641819"/>
              <a:gd name="connsiteX3" fmla="*/ 9317308 w 11344583"/>
              <a:gd name="connsiteY3" fmla="*/ 640080 h 641819"/>
              <a:gd name="connsiteX4" fmla="*/ 9317308 w 11344583"/>
              <a:gd name="connsiteY4" fmla="*/ 641819 h 641819"/>
              <a:gd name="connsiteX5" fmla="*/ 0 w 11344583"/>
              <a:gd name="connsiteY5" fmla="*/ 641819 h 641819"/>
              <a:gd name="connsiteX6" fmla="*/ 375758 w 11344583"/>
              <a:gd name="connsiteY6" fmla="*/ 1 h 641819"/>
              <a:gd name="connsiteX7" fmla="*/ 8989757 w 11344583"/>
              <a:gd name="connsiteY7" fmla="*/ 1 h 64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44583" h="641819">
                <a:moveTo>
                  <a:pt x="8989757" y="0"/>
                </a:moveTo>
                <a:lnTo>
                  <a:pt x="11344583" y="0"/>
                </a:lnTo>
                <a:lnTo>
                  <a:pt x="11344583" y="640080"/>
                </a:lnTo>
                <a:lnTo>
                  <a:pt x="9317308" y="640080"/>
                </a:lnTo>
                <a:lnTo>
                  <a:pt x="9317308" y="641819"/>
                </a:lnTo>
                <a:lnTo>
                  <a:pt x="0" y="641819"/>
                </a:lnTo>
                <a:lnTo>
                  <a:pt x="375758" y="1"/>
                </a:lnTo>
                <a:lnTo>
                  <a:pt x="8989757" y="1"/>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32876A8-3C05-4F47-BFAF-7858B45E035A}"/>
              </a:ext>
            </a:extLst>
          </p:cNvPr>
          <p:cNvSpPr txBox="1"/>
          <p:nvPr userDrawn="1"/>
        </p:nvSpPr>
        <p:spPr>
          <a:xfrm>
            <a:off x="9468464" y="6223457"/>
            <a:ext cx="2263877" cy="634543"/>
          </a:xfrm>
          <a:prstGeom prst="rect">
            <a:avLst/>
          </a:prstGeom>
          <a:noFill/>
        </p:spPr>
        <p:txBody>
          <a:bodyPr wrap="square" lIns="0" tIns="0" rIns="0" bIns="0" rtlCol="0" anchor="ctr">
            <a:no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lang="en-US" sz="1000" b="0" spc="-10" baseline="0" dirty="0">
                <a:solidFill>
                  <a:schemeClr val="accent6"/>
                </a:solidFill>
                <a:latin typeface="+mj-lt"/>
              </a:rPr>
              <a:t>MD ANDERSON CANCER CENTER</a:t>
            </a:r>
          </a:p>
        </p:txBody>
      </p:sp>
    </p:spTree>
    <p:extLst>
      <p:ext uri="{BB962C8B-B14F-4D97-AF65-F5344CB8AC3E}">
        <p14:creationId xmlns:p14="http://schemas.microsoft.com/office/powerpoint/2010/main" val="3204084398"/>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3_Compariso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F169D-1BE6-4A3A-9E58-45D1E4D613DF}"/>
              </a:ext>
            </a:extLst>
          </p:cNvPr>
          <p:cNvSpPr>
            <a:spLocks noGrp="1"/>
          </p:cNvSpPr>
          <p:nvPr>
            <p:ph type="title"/>
          </p:nvPr>
        </p:nvSpPr>
        <p:spPr>
          <a:xfrm>
            <a:off x="647699" y="371475"/>
            <a:ext cx="11090275" cy="87312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39E9BAC7-ADA2-4DC8-B4F7-B6E066C6D998}"/>
              </a:ext>
            </a:extLst>
          </p:cNvPr>
          <p:cNvSpPr>
            <a:spLocks noGrp="1"/>
          </p:cNvSpPr>
          <p:nvPr>
            <p:ph type="body" idx="1"/>
          </p:nvPr>
        </p:nvSpPr>
        <p:spPr>
          <a:xfrm>
            <a:off x="647699" y="1489814"/>
            <a:ext cx="5303520" cy="823912"/>
          </a:xfrm>
        </p:spPr>
        <p:txBody>
          <a:bodyPr anchor="b"/>
          <a:lstStyle>
            <a:lvl1pPr marL="0" indent="0">
              <a:buNone/>
              <a:defRPr sz="2400" b="1">
                <a:solidFill>
                  <a:srgbClr val="FFC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14F184E-EC31-4C2B-BABF-ADB6C7AA2913}"/>
              </a:ext>
            </a:extLst>
          </p:cNvPr>
          <p:cNvSpPr>
            <a:spLocks noGrp="1"/>
          </p:cNvSpPr>
          <p:nvPr>
            <p:ph sz="half" idx="2"/>
          </p:nvPr>
        </p:nvSpPr>
        <p:spPr>
          <a:xfrm>
            <a:off x="647698" y="2505075"/>
            <a:ext cx="5303520" cy="3619500"/>
          </a:xfrm>
        </p:spPr>
        <p:txBody>
          <a:bodyPr/>
          <a:lstStyle>
            <a:lvl2pPr>
              <a:buClr>
                <a:srgbClr val="FFC000"/>
              </a:buClr>
              <a:defRPr/>
            </a:lvl2pPr>
            <a:lvl4pPr>
              <a:buClr>
                <a:srgbClr val="FFC000"/>
              </a:buCl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a:extLst>
              <a:ext uri="{FF2B5EF4-FFF2-40B4-BE49-F238E27FC236}">
                <a16:creationId xmlns:a16="http://schemas.microsoft.com/office/drawing/2014/main" id="{31AF43FF-EC6F-4C3D-814B-A928D1A2E600}"/>
              </a:ext>
            </a:extLst>
          </p:cNvPr>
          <p:cNvSpPr>
            <a:spLocks noGrp="1"/>
          </p:cNvSpPr>
          <p:nvPr>
            <p:ph type="body" sz="quarter" idx="3"/>
          </p:nvPr>
        </p:nvSpPr>
        <p:spPr>
          <a:xfrm>
            <a:off x="6434454" y="1489814"/>
            <a:ext cx="5303520" cy="823912"/>
          </a:xfrm>
        </p:spPr>
        <p:txBody>
          <a:bodyPr anchor="b"/>
          <a:lstStyle>
            <a:lvl1pPr marL="0" indent="0">
              <a:buNone/>
              <a:defRPr sz="2400" b="1">
                <a:solidFill>
                  <a:srgbClr val="FFC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D2C85541-D976-4974-BB24-8F556AABA37F}"/>
              </a:ext>
            </a:extLst>
          </p:cNvPr>
          <p:cNvSpPr>
            <a:spLocks noGrp="1"/>
          </p:cNvSpPr>
          <p:nvPr>
            <p:ph sz="quarter" idx="4"/>
          </p:nvPr>
        </p:nvSpPr>
        <p:spPr>
          <a:xfrm>
            <a:off x="6434454" y="2505075"/>
            <a:ext cx="5303520" cy="3619500"/>
          </a:xfrm>
        </p:spPr>
        <p:txBody>
          <a:bodyPr/>
          <a:lstStyle>
            <a:lvl2pPr>
              <a:buClr>
                <a:srgbClr val="FFC000"/>
              </a:buClr>
              <a:defRPr/>
            </a:lvl2pPr>
            <a:lvl4pPr>
              <a:buClr>
                <a:srgbClr val="FFC000"/>
              </a:buCl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Footer Placeholder 7">
            <a:extLst>
              <a:ext uri="{FF2B5EF4-FFF2-40B4-BE49-F238E27FC236}">
                <a16:creationId xmlns:a16="http://schemas.microsoft.com/office/drawing/2014/main" id="{65323793-6647-4F6C-BB9F-F13D74C7ED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A5023C-38CF-40DC-BA01-090A2029B8C0}"/>
              </a:ext>
            </a:extLst>
          </p:cNvPr>
          <p:cNvSpPr>
            <a:spLocks noGrp="1"/>
          </p:cNvSpPr>
          <p:nvPr>
            <p:ph type="sldNum" sz="quarter" idx="12"/>
          </p:nvPr>
        </p:nvSpPr>
        <p:spPr/>
        <p:txBody>
          <a:bodyPr/>
          <a:lstStyle>
            <a:lvl1pPr>
              <a:defRPr>
                <a:solidFill>
                  <a:schemeClr val="accent6"/>
                </a:solidFill>
              </a:defRPr>
            </a:lvl1pPr>
          </a:lstStyle>
          <a:p>
            <a:fld id="{7783EEA8-8FFA-40B0-9CA2-B650207154BC}" type="slidenum">
              <a:rPr lang="en-US" smtClean="0"/>
              <a:pPr/>
              <a:t>‹#›</a:t>
            </a:fld>
            <a:endParaRPr lang="en-US" dirty="0"/>
          </a:p>
        </p:txBody>
      </p:sp>
      <p:sp>
        <p:nvSpPr>
          <p:cNvPr id="10" name="Freeform: Shape 9">
            <a:extLst>
              <a:ext uri="{FF2B5EF4-FFF2-40B4-BE49-F238E27FC236}">
                <a16:creationId xmlns:a16="http://schemas.microsoft.com/office/drawing/2014/main" id="{C47C7B98-ADED-4CC4-AA5E-3216183B4639}"/>
              </a:ext>
            </a:extLst>
          </p:cNvPr>
          <p:cNvSpPr/>
          <p:nvPr userDrawn="1"/>
        </p:nvSpPr>
        <p:spPr>
          <a:xfrm>
            <a:off x="-1" y="6223457"/>
            <a:ext cx="847416" cy="641818"/>
          </a:xfrm>
          <a:custGeom>
            <a:avLst/>
            <a:gdLst>
              <a:gd name="connsiteX0" fmla="*/ 0 w 847416"/>
              <a:gd name="connsiteY0" fmla="*/ 0 h 641818"/>
              <a:gd name="connsiteX1" fmla="*/ 471658 w 847416"/>
              <a:gd name="connsiteY1" fmla="*/ 0 h 641818"/>
              <a:gd name="connsiteX2" fmla="*/ 847416 w 847416"/>
              <a:gd name="connsiteY2" fmla="*/ 641818 h 641818"/>
              <a:gd name="connsiteX3" fmla="*/ 0 w 847416"/>
              <a:gd name="connsiteY3" fmla="*/ 641818 h 641818"/>
              <a:gd name="connsiteX4" fmla="*/ 0 w 847416"/>
              <a:gd name="connsiteY4" fmla="*/ 0 h 6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416" h="641818">
                <a:moveTo>
                  <a:pt x="0" y="0"/>
                </a:moveTo>
                <a:lnTo>
                  <a:pt x="471658" y="0"/>
                </a:lnTo>
                <a:lnTo>
                  <a:pt x="847416" y="641818"/>
                </a:lnTo>
                <a:lnTo>
                  <a:pt x="0" y="641818"/>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C2D988ED-F100-41A8-B641-4632C09B92B1}"/>
              </a:ext>
            </a:extLst>
          </p:cNvPr>
          <p:cNvSpPr/>
          <p:nvPr userDrawn="1"/>
        </p:nvSpPr>
        <p:spPr>
          <a:xfrm>
            <a:off x="847417" y="6223456"/>
            <a:ext cx="11344583" cy="641819"/>
          </a:xfrm>
          <a:custGeom>
            <a:avLst/>
            <a:gdLst>
              <a:gd name="connsiteX0" fmla="*/ 8989757 w 11344583"/>
              <a:gd name="connsiteY0" fmla="*/ 0 h 641819"/>
              <a:gd name="connsiteX1" fmla="*/ 11344583 w 11344583"/>
              <a:gd name="connsiteY1" fmla="*/ 0 h 641819"/>
              <a:gd name="connsiteX2" fmla="*/ 11344583 w 11344583"/>
              <a:gd name="connsiteY2" fmla="*/ 640080 h 641819"/>
              <a:gd name="connsiteX3" fmla="*/ 9317308 w 11344583"/>
              <a:gd name="connsiteY3" fmla="*/ 640080 h 641819"/>
              <a:gd name="connsiteX4" fmla="*/ 9317308 w 11344583"/>
              <a:gd name="connsiteY4" fmla="*/ 641819 h 641819"/>
              <a:gd name="connsiteX5" fmla="*/ 0 w 11344583"/>
              <a:gd name="connsiteY5" fmla="*/ 641819 h 641819"/>
              <a:gd name="connsiteX6" fmla="*/ 375758 w 11344583"/>
              <a:gd name="connsiteY6" fmla="*/ 1 h 641819"/>
              <a:gd name="connsiteX7" fmla="*/ 8989757 w 11344583"/>
              <a:gd name="connsiteY7" fmla="*/ 1 h 64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44583" h="641819">
                <a:moveTo>
                  <a:pt x="8989757" y="0"/>
                </a:moveTo>
                <a:lnTo>
                  <a:pt x="11344583" y="0"/>
                </a:lnTo>
                <a:lnTo>
                  <a:pt x="11344583" y="640080"/>
                </a:lnTo>
                <a:lnTo>
                  <a:pt x="9317308" y="640080"/>
                </a:lnTo>
                <a:lnTo>
                  <a:pt x="9317308" y="641819"/>
                </a:lnTo>
                <a:lnTo>
                  <a:pt x="0" y="641819"/>
                </a:lnTo>
                <a:lnTo>
                  <a:pt x="375758" y="1"/>
                </a:lnTo>
                <a:lnTo>
                  <a:pt x="8989757" y="1"/>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1395770-4636-4F0F-AA52-35BF34847A9F}"/>
              </a:ext>
            </a:extLst>
          </p:cNvPr>
          <p:cNvSpPr txBox="1"/>
          <p:nvPr userDrawn="1"/>
        </p:nvSpPr>
        <p:spPr>
          <a:xfrm>
            <a:off x="9468464" y="6223457"/>
            <a:ext cx="2263877" cy="634543"/>
          </a:xfrm>
          <a:prstGeom prst="rect">
            <a:avLst/>
          </a:prstGeom>
          <a:noFill/>
        </p:spPr>
        <p:txBody>
          <a:bodyPr wrap="square" lIns="0" tIns="0" rIns="0" bIns="0" rtlCol="0" anchor="ctr">
            <a:no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lang="en-US" sz="1000" b="0" spc="-10" baseline="0" dirty="0">
                <a:solidFill>
                  <a:schemeClr val="accent6"/>
                </a:solidFill>
                <a:latin typeface="+mj-lt"/>
              </a:rPr>
              <a:t>MD ANDERSON CANCER CENTER</a:t>
            </a:r>
          </a:p>
        </p:txBody>
      </p:sp>
    </p:spTree>
    <p:extLst>
      <p:ext uri="{BB962C8B-B14F-4D97-AF65-F5344CB8AC3E}">
        <p14:creationId xmlns:p14="http://schemas.microsoft.com/office/powerpoint/2010/main" val="89524784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Title and Content w sidebar">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C3E88F2-A33D-4BCA-BBB9-C392057D88AD}"/>
              </a:ext>
            </a:extLst>
          </p:cNvPr>
          <p:cNvSpPr/>
          <p:nvPr userDrawn="1"/>
        </p:nvSpPr>
        <p:spPr>
          <a:xfrm>
            <a:off x="8772525" y="0"/>
            <a:ext cx="3419475"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endParaRPr lang="en-US" sz="1800" b="1">
              <a:latin typeface="+mj-lt"/>
            </a:endParaRPr>
          </a:p>
        </p:txBody>
      </p:sp>
      <p:sp>
        <p:nvSpPr>
          <p:cNvPr id="2" name="Title 1"/>
          <p:cNvSpPr>
            <a:spLocks noGrp="1"/>
          </p:cNvSpPr>
          <p:nvPr>
            <p:ph type="title"/>
          </p:nvPr>
        </p:nvSpPr>
        <p:spPr>
          <a:xfrm>
            <a:off x="685799" y="498290"/>
            <a:ext cx="7830404" cy="978085"/>
          </a:xfrm>
        </p:spPr>
        <p:txBody>
          <a:bodyPr/>
          <a:lstStyle>
            <a:lvl1pPr>
              <a:defRPr>
                <a:solidFill>
                  <a:schemeClr val="bg1">
                    <a:lumMod val="50000"/>
                  </a:schemeClr>
                </a:solidFill>
              </a:defRPr>
            </a:lvl1pPr>
          </a:lstStyle>
          <a:p>
            <a:r>
              <a:rPr lang="en-US"/>
              <a:t>Click to edit Master title style</a:t>
            </a:r>
          </a:p>
        </p:txBody>
      </p:sp>
      <p:sp>
        <p:nvSpPr>
          <p:cNvPr id="9" name="Slide Number Placeholder 8"/>
          <p:cNvSpPr>
            <a:spLocks noGrp="1"/>
          </p:cNvSpPr>
          <p:nvPr>
            <p:ph type="sldNum" sz="quarter" idx="10"/>
          </p:nvPr>
        </p:nvSpPr>
        <p:spPr/>
        <p:txBody>
          <a:bodyPr/>
          <a:lstStyle/>
          <a:p>
            <a:fld id="{CC041753-90EA-4E44-9BB8-633978F3CCC4}" type="slidenum">
              <a:rPr lang="en-US" smtClean="0">
                <a:solidFill>
                  <a:srgbClr val="63666A"/>
                </a:solidFill>
              </a:rPr>
              <a:pPr/>
              <a:t>‹#›</a:t>
            </a:fld>
            <a:endParaRPr lang="en-US">
              <a:solidFill>
                <a:srgbClr val="63666A"/>
              </a:solidFill>
            </a:endParaRPr>
          </a:p>
        </p:txBody>
      </p:sp>
      <p:sp>
        <p:nvSpPr>
          <p:cNvPr id="6" name="Content Placeholder 5"/>
          <p:cNvSpPr>
            <a:spLocks noGrp="1"/>
          </p:cNvSpPr>
          <p:nvPr>
            <p:ph sz="quarter" idx="12"/>
          </p:nvPr>
        </p:nvSpPr>
        <p:spPr>
          <a:xfrm>
            <a:off x="693528" y="1704975"/>
            <a:ext cx="7822675" cy="4551861"/>
          </a:xfrm>
        </p:spPr>
        <p:txBody>
          <a:bodyPr rIns="137160">
            <a:noAutofit/>
          </a:bodyPr>
          <a:lstStyle>
            <a:lvl1pPr>
              <a:spcBef>
                <a:spcPts val="1600"/>
              </a:spcBef>
              <a:defRPr sz="20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9" name="Content Placeholder 38">
            <a:extLst>
              <a:ext uri="{FF2B5EF4-FFF2-40B4-BE49-F238E27FC236}">
                <a16:creationId xmlns:a16="http://schemas.microsoft.com/office/drawing/2014/main" id="{EFE32BF4-2AE6-474A-B339-D83B136F5D9A}"/>
              </a:ext>
            </a:extLst>
          </p:cNvPr>
          <p:cNvSpPr>
            <a:spLocks noGrp="1"/>
          </p:cNvSpPr>
          <p:nvPr>
            <p:ph sz="quarter" idx="13"/>
          </p:nvPr>
        </p:nvSpPr>
        <p:spPr>
          <a:xfrm>
            <a:off x="9048750" y="714936"/>
            <a:ext cx="2578100" cy="5438214"/>
          </a:xfrm>
        </p:spPr>
        <p:txBody>
          <a:bodyPr/>
          <a:lstStyle>
            <a:lvl1pPr>
              <a:defRPr sz="1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15" name="Group 14">
            <a:extLst>
              <a:ext uri="{FF2B5EF4-FFF2-40B4-BE49-F238E27FC236}">
                <a16:creationId xmlns:a16="http://schemas.microsoft.com/office/drawing/2014/main" id="{F74264AA-68B0-4FD9-A127-7A81A4CAC849}"/>
              </a:ext>
            </a:extLst>
          </p:cNvPr>
          <p:cNvGrpSpPr/>
          <p:nvPr userDrawn="1"/>
        </p:nvGrpSpPr>
        <p:grpSpPr>
          <a:xfrm>
            <a:off x="679228" y="414672"/>
            <a:ext cx="2650194" cy="83618"/>
            <a:chOff x="6695770" y="516396"/>
            <a:chExt cx="1555309" cy="45720"/>
          </a:xfrm>
        </p:grpSpPr>
        <p:sp>
          <p:nvSpPr>
            <p:cNvPr id="16" name="Rectangle 15">
              <a:extLst>
                <a:ext uri="{FF2B5EF4-FFF2-40B4-BE49-F238E27FC236}">
                  <a16:creationId xmlns:a16="http://schemas.microsoft.com/office/drawing/2014/main" id="{2732CE0B-24A9-4383-8E79-CD337627DFD1}"/>
                </a:ext>
              </a:extLst>
            </p:cNvPr>
            <p:cNvSpPr/>
            <p:nvPr userDrawn="1"/>
          </p:nvSpPr>
          <p:spPr>
            <a:xfrm>
              <a:off x="6695770" y="516397"/>
              <a:ext cx="390830"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a:latin typeface="+mj-lt"/>
              </a:endParaRPr>
            </a:p>
          </p:txBody>
        </p:sp>
        <p:sp>
          <p:nvSpPr>
            <p:cNvPr id="17" name="Rectangle 16">
              <a:extLst>
                <a:ext uri="{FF2B5EF4-FFF2-40B4-BE49-F238E27FC236}">
                  <a16:creationId xmlns:a16="http://schemas.microsoft.com/office/drawing/2014/main" id="{572FA4A8-3B6A-43D4-9F45-C4BAE5D92C8F}"/>
                </a:ext>
              </a:extLst>
            </p:cNvPr>
            <p:cNvSpPr/>
            <p:nvPr userDrawn="1"/>
          </p:nvSpPr>
          <p:spPr>
            <a:xfrm>
              <a:off x="7086598" y="516397"/>
              <a:ext cx="391740"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a:latin typeface="+mj-lt"/>
              </a:endParaRPr>
            </a:p>
          </p:txBody>
        </p:sp>
        <p:sp>
          <p:nvSpPr>
            <p:cNvPr id="18" name="Rectangle 17">
              <a:extLst>
                <a:ext uri="{FF2B5EF4-FFF2-40B4-BE49-F238E27FC236}">
                  <a16:creationId xmlns:a16="http://schemas.microsoft.com/office/drawing/2014/main" id="{EFB838F4-BBBC-43E5-819B-BEB627191CBA}"/>
                </a:ext>
              </a:extLst>
            </p:cNvPr>
            <p:cNvSpPr/>
            <p:nvPr userDrawn="1"/>
          </p:nvSpPr>
          <p:spPr>
            <a:xfrm>
              <a:off x="7467599" y="516396"/>
              <a:ext cx="39174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a:latin typeface="+mj-lt"/>
              </a:endParaRPr>
            </a:p>
          </p:txBody>
        </p:sp>
        <p:sp>
          <p:nvSpPr>
            <p:cNvPr id="19" name="Rectangle 18">
              <a:extLst>
                <a:ext uri="{FF2B5EF4-FFF2-40B4-BE49-F238E27FC236}">
                  <a16:creationId xmlns:a16="http://schemas.microsoft.com/office/drawing/2014/main" id="{C56F513F-26AA-4C93-B406-5CB7C4E0A4C2}"/>
                </a:ext>
              </a:extLst>
            </p:cNvPr>
            <p:cNvSpPr/>
            <p:nvPr userDrawn="1"/>
          </p:nvSpPr>
          <p:spPr>
            <a:xfrm>
              <a:off x="7859339" y="516397"/>
              <a:ext cx="391740"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a:latin typeface="+mj-lt"/>
              </a:endParaRPr>
            </a:p>
          </p:txBody>
        </p:sp>
      </p:grpSp>
      <p:sp>
        <p:nvSpPr>
          <p:cNvPr id="21" name="TextBox 20">
            <a:extLst>
              <a:ext uri="{FF2B5EF4-FFF2-40B4-BE49-F238E27FC236}">
                <a16:creationId xmlns:a16="http://schemas.microsoft.com/office/drawing/2014/main" id="{C7405B5A-F054-4954-8B42-F85A8E811DCE}"/>
              </a:ext>
            </a:extLst>
          </p:cNvPr>
          <p:cNvSpPr txBox="1"/>
          <p:nvPr userDrawn="1"/>
        </p:nvSpPr>
        <p:spPr>
          <a:xfrm>
            <a:off x="4487785" y="6445461"/>
            <a:ext cx="7416721" cy="153888"/>
          </a:xfrm>
          <a:prstGeom prst="rect">
            <a:avLst/>
          </a:prstGeom>
          <a:noFill/>
        </p:spPr>
        <p:txBody>
          <a:bodyPr wrap="square" lIns="0" tIns="0" rIns="0" bIns="0" rtlCol="0" anchor="b">
            <a:sp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lang="en-US" sz="1000" b="0" spc="-10" baseline="0">
                <a:solidFill>
                  <a:schemeClr val="accent6"/>
                </a:solidFill>
                <a:latin typeface="+mj-lt"/>
              </a:rPr>
              <a:t>MD ANDERSON CANCER CENTER</a:t>
            </a:r>
          </a:p>
        </p:txBody>
      </p:sp>
    </p:spTree>
    <p:extLst>
      <p:ext uri="{BB962C8B-B14F-4D97-AF65-F5344CB8AC3E}">
        <p14:creationId xmlns:p14="http://schemas.microsoft.com/office/powerpoint/2010/main" val="417904992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9_Title and Content 3 columns">
    <p:spTree>
      <p:nvGrpSpPr>
        <p:cNvPr id="1" name=""/>
        <p:cNvGrpSpPr/>
        <p:nvPr/>
      </p:nvGrpSpPr>
      <p:grpSpPr>
        <a:xfrm>
          <a:off x="0" y="0"/>
          <a:ext cx="0" cy="0"/>
          <a:chOff x="0" y="0"/>
          <a:chExt cx="0" cy="0"/>
        </a:xfrm>
      </p:grpSpPr>
      <p:sp>
        <p:nvSpPr>
          <p:cNvPr id="2" name="Title 1"/>
          <p:cNvSpPr>
            <a:spLocks noGrp="1"/>
          </p:cNvSpPr>
          <p:nvPr>
            <p:ph type="title"/>
          </p:nvPr>
        </p:nvSpPr>
        <p:spPr>
          <a:xfrm>
            <a:off x="647700" y="387350"/>
            <a:ext cx="11094271" cy="857250"/>
          </a:xfrm>
        </p:spPr>
        <p:txBody>
          <a:bodyPr anchor="b" anchorCtr="0"/>
          <a:lstStyle>
            <a:lvl1pPr>
              <a:defRPr sz="2800">
                <a:solidFill>
                  <a:schemeClr val="accent6"/>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lvl1pPr>
              <a:defRPr>
                <a:solidFill>
                  <a:schemeClr val="accent6"/>
                </a:solidFill>
              </a:defRPr>
            </a:lvl1pPr>
          </a:lstStyle>
          <a:p>
            <a:fld id="{CC041753-90EA-4E44-9BB8-633978F3CCC4}" type="slidenum">
              <a:rPr lang="en-US" smtClean="0"/>
              <a:pPr/>
              <a:t>‹#›</a:t>
            </a:fld>
            <a:endParaRPr lang="en-US" dirty="0"/>
          </a:p>
        </p:txBody>
      </p:sp>
      <p:sp>
        <p:nvSpPr>
          <p:cNvPr id="6" name="Text Placeholder 5"/>
          <p:cNvSpPr>
            <a:spLocks noGrp="1"/>
          </p:cNvSpPr>
          <p:nvPr>
            <p:ph type="body" sz="quarter" idx="12" hasCustomPrompt="1"/>
          </p:nvPr>
        </p:nvSpPr>
        <p:spPr bwMode="gray">
          <a:xfrm>
            <a:off x="647699" y="1477962"/>
            <a:ext cx="3383280" cy="4646613"/>
          </a:xfrm>
        </p:spPr>
        <p:txBody>
          <a:bodyPr/>
          <a:lstStyle>
            <a:lvl1pPr marL="0" indent="0">
              <a:spcAft>
                <a:spcPts val="600"/>
              </a:spcAft>
              <a:buClr>
                <a:schemeClr val="accent6"/>
              </a:buClr>
              <a:buFontTx/>
              <a:buNone/>
              <a:defRPr sz="2000" b="1" i="0" cap="none">
                <a:latin typeface="+mj-lt"/>
              </a:defRPr>
            </a:lvl1pPr>
            <a:lvl2pPr marL="0" indent="0">
              <a:spcBef>
                <a:spcPts val="600"/>
              </a:spcBef>
              <a:buNone/>
              <a:defRPr sz="1600">
                <a:solidFill>
                  <a:srgbClr val="63666A"/>
                </a:solidFill>
                <a:latin typeface="+mj-lt"/>
              </a:defRPr>
            </a:lvl2pPr>
          </a:lstStyle>
          <a:p>
            <a:pPr lvl="0"/>
            <a:r>
              <a:rPr lang="en-US" dirty="0"/>
              <a:t>Click to edit master text styles</a:t>
            </a:r>
          </a:p>
          <a:p>
            <a:pPr lvl="1"/>
            <a:r>
              <a:rPr lang="en-US" dirty="0"/>
              <a:t>Second level</a:t>
            </a:r>
          </a:p>
        </p:txBody>
      </p:sp>
      <p:sp>
        <p:nvSpPr>
          <p:cNvPr id="9" name="Text Placeholder 8"/>
          <p:cNvSpPr>
            <a:spLocks noGrp="1"/>
          </p:cNvSpPr>
          <p:nvPr>
            <p:ph type="body" sz="quarter" idx="13" hasCustomPrompt="1"/>
          </p:nvPr>
        </p:nvSpPr>
        <p:spPr bwMode="gray">
          <a:xfrm>
            <a:off x="4498380" y="1482836"/>
            <a:ext cx="3383280" cy="4641740"/>
          </a:xfrm>
        </p:spPr>
        <p:txBody>
          <a:bodyPr/>
          <a:lstStyle>
            <a:lvl1pPr marL="0" indent="0">
              <a:spcAft>
                <a:spcPts val="600"/>
              </a:spcAft>
              <a:buClr>
                <a:schemeClr val="accent6"/>
              </a:buClr>
              <a:buFontTx/>
              <a:buNone/>
              <a:defRPr sz="2000" b="1" i="0" cap="none">
                <a:latin typeface="+mj-lt"/>
              </a:defRPr>
            </a:lvl1pPr>
            <a:lvl2pPr marL="0" indent="0">
              <a:spcBef>
                <a:spcPts val="600"/>
              </a:spcBef>
              <a:buNone/>
              <a:defRPr sz="1600">
                <a:solidFill>
                  <a:srgbClr val="63666A"/>
                </a:solidFill>
                <a:latin typeface="+mj-lt"/>
              </a:defRPr>
            </a:lvl2pPr>
          </a:lstStyle>
          <a:p>
            <a:pPr lvl="0"/>
            <a:r>
              <a:rPr lang="en-US" dirty="0"/>
              <a:t>Click to edit master text styles</a:t>
            </a:r>
          </a:p>
          <a:p>
            <a:pPr lvl="1"/>
            <a:r>
              <a:rPr lang="en-US" dirty="0"/>
              <a:t>Second level</a:t>
            </a:r>
          </a:p>
        </p:txBody>
      </p:sp>
      <p:sp>
        <p:nvSpPr>
          <p:cNvPr id="11" name="Text Placeholder 10"/>
          <p:cNvSpPr>
            <a:spLocks noGrp="1"/>
          </p:cNvSpPr>
          <p:nvPr>
            <p:ph type="body" sz="quarter" idx="14" hasCustomPrompt="1"/>
          </p:nvPr>
        </p:nvSpPr>
        <p:spPr bwMode="gray">
          <a:xfrm>
            <a:off x="8349061" y="1482836"/>
            <a:ext cx="3383280" cy="4641740"/>
          </a:xfrm>
        </p:spPr>
        <p:txBody>
          <a:bodyPr/>
          <a:lstStyle>
            <a:lvl1pPr marL="0" indent="0">
              <a:spcAft>
                <a:spcPts val="600"/>
              </a:spcAft>
              <a:buClr>
                <a:schemeClr val="accent6"/>
              </a:buClr>
              <a:buFont typeface="Wingdings" charset="2"/>
              <a:buNone/>
              <a:defRPr sz="2000" b="1" i="0" cap="none">
                <a:latin typeface="+mj-lt"/>
              </a:defRPr>
            </a:lvl1pPr>
            <a:lvl2pPr marL="0" indent="0">
              <a:spcBef>
                <a:spcPts val="600"/>
              </a:spcBef>
              <a:buNone/>
              <a:defRPr sz="1600">
                <a:solidFill>
                  <a:srgbClr val="63666A"/>
                </a:solidFill>
              </a:defRPr>
            </a:lvl2pPr>
          </a:lstStyle>
          <a:p>
            <a:pPr lvl="0"/>
            <a:r>
              <a:rPr lang="en-US" dirty="0"/>
              <a:t>Click to edit master text styles</a:t>
            </a:r>
          </a:p>
          <a:p>
            <a:pPr lvl="1"/>
            <a:r>
              <a:rPr lang="en-US" dirty="0"/>
              <a:t>Second level</a:t>
            </a:r>
          </a:p>
        </p:txBody>
      </p:sp>
      <p:sp>
        <p:nvSpPr>
          <p:cNvPr id="7" name="Freeform: Shape 6">
            <a:extLst>
              <a:ext uri="{FF2B5EF4-FFF2-40B4-BE49-F238E27FC236}">
                <a16:creationId xmlns:a16="http://schemas.microsoft.com/office/drawing/2014/main" id="{A60067EC-6D74-4BB5-94BA-CC6E254A6EBD}"/>
              </a:ext>
            </a:extLst>
          </p:cNvPr>
          <p:cNvSpPr/>
          <p:nvPr userDrawn="1"/>
        </p:nvSpPr>
        <p:spPr>
          <a:xfrm>
            <a:off x="-1" y="6223457"/>
            <a:ext cx="847416" cy="641818"/>
          </a:xfrm>
          <a:custGeom>
            <a:avLst/>
            <a:gdLst>
              <a:gd name="connsiteX0" fmla="*/ 0 w 847416"/>
              <a:gd name="connsiteY0" fmla="*/ 0 h 641818"/>
              <a:gd name="connsiteX1" fmla="*/ 471658 w 847416"/>
              <a:gd name="connsiteY1" fmla="*/ 0 h 641818"/>
              <a:gd name="connsiteX2" fmla="*/ 847416 w 847416"/>
              <a:gd name="connsiteY2" fmla="*/ 641818 h 641818"/>
              <a:gd name="connsiteX3" fmla="*/ 0 w 847416"/>
              <a:gd name="connsiteY3" fmla="*/ 641818 h 641818"/>
              <a:gd name="connsiteX4" fmla="*/ 0 w 847416"/>
              <a:gd name="connsiteY4" fmla="*/ 0 h 6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416" h="641818">
                <a:moveTo>
                  <a:pt x="0" y="0"/>
                </a:moveTo>
                <a:lnTo>
                  <a:pt x="471658" y="0"/>
                </a:lnTo>
                <a:lnTo>
                  <a:pt x="847416" y="641818"/>
                </a:lnTo>
                <a:lnTo>
                  <a:pt x="0" y="641818"/>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79A7EEF8-9D7D-49E5-81DB-6FD4D4D42807}"/>
              </a:ext>
            </a:extLst>
          </p:cNvPr>
          <p:cNvSpPr/>
          <p:nvPr userDrawn="1"/>
        </p:nvSpPr>
        <p:spPr>
          <a:xfrm>
            <a:off x="847417" y="6223456"/>
            <a:ext cx="11344583" cy="641819"/>
          </a:xfrm>
          <a:custGeom>
            <a:avLst/>
            <a:gdLst>
              <a:gd name="connsiteX0" fmla="*/ 8989757 w 11344583"/>
              <a:gd name="connsiteY0" fmla="*/ 0 h 641819"/>
              <a:gd name="connsiteX1" fmla="*/ 11344583 w 11344583"/>
              <a:gd name="connsiteY1" fmla="*/ 0 h 641819"/>
              <a:gd name="connsiteX2" fmla="*/ 11344583 w 11344583"/>
              <a:gd name="connsiteY2" fmla="*/ 640080 h 641819"/>
              <a:gd name="connsiteX3" fmla="*/ 9317308 w 11344583"/>
              <a:gd name="connsiteY3" fmla="*/ 640080 h 641819"/>
              <a:gd name="connsiteX4" fmla="*/ 9317308 w 11344583"/>
              <a:gd name="connsiteY4" fmla="*/ 641819 h 641819"/>
              <a:gd name="connsiteX5" fmla="*/ 0 w 11344583"/>
              <a:gd name="connsiteY5" fmla="*/ 641819 h 641819"/>
              <a:gd name="connsiteX6" fmla="*/ 375758 w 11344583"/>
              <a:gd name="connsiteY6" fmla="*/ 1 h 641819"/>
              <a:gd name="connsiteX7" fmla="*/ 8989757 w 11344583"/>
              <a:gd name="connsiteY7" fmla="*/ 1 h 64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44583" h="641819">
                <a:moveTo>
                  <a:pt x="8989757" y="0"/>
                </a:moveTo>
                <a:lnTo>
                  <a:pt x="11344583" y="0"/>
                </a:lnTo>
                <a:lnTo>
                  <a:pt x="11344583" y="640080"/>
                </a:lnTo>
                <a:lnTo>
                  <a:pt x="9317308" y="640080"/>
                </a:lnTo>
                <a:lnTo>
                  <a:pt x="9317308" y="641819"/>
                </a:lnTo>
                <a:lnTo>
                  <a:pt x="0" y="641819"/>
                </a:lnTo>
                <a:lnTo>
                  <a:pt x="375758" y="1"/>
                </a:lnTo>
                <a:lnTo>
                  <a:pt x="8989757" y="1"/>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B347AB9-9C58-4F93-B132-19E32A94E2EE}"/>
              </a:ext>
            </a:extLst>
          </p:cNvPr>
          <p:cNvSpPr txBox="1"/>
          <p:nvPr userDrawn="1"/>
        </p:nvSpPr>
        <p:spPr>
          <a:xfrm>
            <a:off x="9468464" y="6223457"/>
            <a:ext cx="2263877" cy="634543"/>
          </a:xfrm>
          <a:prstGeom prst="rect">
            <a:avLst/>
          </a:prstGeom>
          <a:noFill/>
        </p:spPr>
        <p:txBody>
          <a:bodyPr wrap="square" lIns="0" tIns="0" rIns="0" bIns="0" rtlCol="0" anchor="ctr">
            <a:no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lang="en-US" sz="1000" b="0" spc="-10" baseline="0" dirty="0">
                <a:solidFill>
                  <a:schemeClr val="accent6"/>
                </a:solidFill>
                <a:latin typeface="+mj-lt"/>
              </a:rPr>
              <a:t>MD ANDERSON CANCER CENTER</a:t>
            </a:r>
          </a:p>
        </p:txBody>
      </p:sp>
    </p:spTree>
    <p:extLst>
      <p:ext uri="{BB962C8B-B14F-4D97-AF65-F5344CB8AC3E}">
        <p14:creationId xmlns:p14="http://schemas.microsoft.com/office/powerpoint/2010/main" val="16719990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3_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AED78-11C7-4645-BE7D-4B6EB7F6BA05}"/>
              </a:ext>
            </a:extLst>
          </p:cNvPr>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51C6C5DA-3B20-4E03-8A95-FADF863E62FF}"/>
              </a:ext>
            </a:extLst>
          </p:cNvPr>
          <p:cNvSpPr>
            <a:spLocks noGrp="1"/>
          </p:cNvSpPr>
          <p:nvPr>
            <p:ph type="sldNum" sz="quarter" idx="12"/>
          </p:nvPr>
        </p:nvSpPr>
        <p:spPr/>
        <p:txBody>
          <a:bodyPr/>
          <a:lstStyle>
            <a:lvl1pPr>
              <a:defRPr>
                <a:solidFill>
                  <a:schemeClr val="accent6"/>
                </a:solidFill>
              </a:defRPr>
            </a:lvl1pPr>
          </a:lstStyle>
          <a:p>
            <a:fld id="{7783EEA8-8FFA-40B0-9CA2-B650207154BC}" type="slidenum">
              <a:rPr lang="en-US" smtClean="0"/>
              <a:pPr/>
              <a:t>‹#›</a:t>
            </a:fld>
            <a:endParaRPr lang="en-US" dirty="0"/>
          </a:p>
        </p:txBody>
      </p:sp>
      <p:sp>
        <p:nvSpPr>
          <p:cNvPr id="6" name="Freeform: Shape 5">
            <a:extLst>
              <a:ext uri="{FF2B5EF4-FFF2-40B4-BE49-F238E27FC236}">
                <a16:creationId xmlns:a16="http://schemas.microsoft.com/office/drawing/2014/main" id="{4602DA44-2EB3-43CB-A19F-B6795F7E3DAC}"/>
              </a:ext>
            </a:extLst>
          </p:cNvPr>
          <p:cNvSpPr/>
          <p:nvPr userDrawn="1"/>
        </p:nvSpPr>
        <p:spPr>
          <a:xfrm>
            <a:off x="-1" y="6223457"/>
            <a:ext cx="847416" cy="641818"/>
          </a:xfrm>
          <a:custGeom>
            <a:avLst/>
            <a:gdLst>
              <a:gd name="connsiteX0" fmla="*/ 0 w 847416"/>
              <a:gd name="connsiteY0" fmla="*/ 0 h 641818"/>
              <a:gd name="connsiteX1" fmla="*/ 471658 w 847416"/>
              <a:gd name="connsiteY1" fmla="*/ 0 h 641818"/>
              <a:gd name="connsiteX2" fmla="*/ 847416 w 847416"/>
              <a:gd name="connsiteY2" fmla="*/ 641818 h 641818"/>
              <a:gd name="connsiteX3" fmla="*/ 0 w 847416"/>
              <a:gd name="connsiteY3" fmla="*/ 641818 h 641818"/>
              <a:gd name="connsiteX4" fmla="*/ 0 w 847416"/>
              <a:gd name="connsiteY4" fmla="*/ 0 h 6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416" h="641818">
                <a:moveTo>
                  <a:pt x="0" y="0"/>
                </a:moveTo>
                <a:lnTo>
                  <a:pt x="471658" y="0"/>
                </a:lnTo>
                <a:lnTo>
                  <a:pt x="847416" y="641818"/>
                </a:lnTo>
                <a:lnTo>
                  <a:pt x="0" y="641818"/>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50A77A7D-5D44-4A4B-8C37-F9D83CCF3A2E}"/>
              </a:ext>
            </a:extLst>
          </p:cNvPr>
          <p:cNvSpPr/>
          <p:nvPr userDrawn="1"/>
        </p:nvSpPr>
        <p:spPr>
          <a:xfrm>
            <a:off x="847417" y="6223456"/>
            <a:ext cx="11344583" cy="641819"/>
          </a:xfrm>
          <a:custGeom>
            <a:avLst/>
            <a:gdLst>
              <a:gd name="connsiteX0" fmla="*/ 8989757 w 11344583"/>
              <a:gd name="connsiteY0" fmla="*/ 0 h 641819"/>
              <a:gd name="connsiteX1" fmla="*/ 11344583 w 11344583"/>
              <a:gd name="connsiteY1" fmla="*/ 0 h 641819"/>
              <a:gd name="connsiteX2" fmla="*/ 11344583 w 11344583"/>
              <a:gd name="connsiteY2" fmla="*/ 640080 h 641819"/>
              <a:gd name="connsiteX3" fmla="*/ 9317308 w 11344583"/>
              <a:gd name="connsiteY3" fmla="*/ 640080 h 641819"/>
              <a:gd name="connsiteX4" fmla="*/ 9317308 w 11344583"/>
              <a:gd name="connsiteY4" fmla="*/ 641819 h 641819"/>
              <a:gd name="connsiteX5" fmla="*/ 0 w 11344583"/>
              <a:gd name="connsiteY5" fmla="*/ 641819 h 641819"/>
              <a:gd name="connsiteX6" fmla="*/ 375758 w 11344583"/>
              <a:gd name="connsiteY6" fmla="*/ 1 h 641819"/>
              <a:gd name="connsiteX7" fmla="*/ 8989757 w 11344583"/>
              <a:gd name="connsiteY7" fmla="*/ 1 h 64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44583" h="641819">
                <a:moveTo>
                  <a:pt x="8989757" y="0"/>
                </a:moveTo>
                <a:lnTo>
                  <a:pt x="11344583" y="0"/>
                </a:lnTo>
                <a:lnTo>
                  <a:pt x="11344583" y="640080"/>
                </a:lnTo>
                <a:lnTo>
                  <a:pt x="9317308" y="640080"/>
                </a:lnTo>
                <a:lnTo>
                  <a:pt x="9317308" y="641819"/>
                </a:lnTo>
                <a:lnTo>
                  <a:pt x="0" y="641819"/>
                </a:lnTo>
                <a:lnTo>
                  <a:pt x="375758" y="1"/>
                </a:lnTo>
                <a:lnTo>
                  <a:pt x="8989757" y="1"/>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D246CE2-735F-45F8-B05A-246131D38A2E}"/>
              </a:ext>
            </a:extLst>
          </p:cNvPr>
          <p:cNvSpPr txBox="1"/>
          <p:nvPr userDrawn="1"/>
        </p:nvSpPr>
        <p:spPr>
          <a:xfrm>
            <a:off x="9468464" y="6223457"/>
            <a:ext cx="2263877" cy="634543"/>
          </a:xfrm>
          <a:prstGeom prst="rect">
            <a:avLst/>
          </a:prstGeom>
          <a:noFill/>
        </p:spPr>
        <p:txBody>
          <a:bodyPr wrap="square" lIns="0" tIns="0" rIns="0" bIns="0" rtlCol="0" anchor="ctr">
            <a:no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lang="en-US" sz="1000" b="0" spc="-10" baseline="0" dirty="0">
                <a:solidFill>
                  <a:schemeClr val="accent6"/>
                </a:solidFill>
                <a:latin typeface="+mj-lt"/>
              </a:rPr>
              <a:t>MD ANDERSON CANCER CENTER</a:t>
            </a:r>
          </a:p>
        </p:txBody>
      </p:sp>
    </p:spTree>
    <p:extLst>
      <p:ext uri="{BB962C8B-B14F-4D97-AF65-F5344CB8AC3E}">
        <p14:creationId xmlns:p14="http://schemas.microsoft.com/office/powerpoint/2010/main" val="3158338766"/>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9479C-6AB3-4566-B5B6-B8B59AF7A966}"/>
              </a:ext>
            </a:extLst>
          </p:cNvPr>
          <p:cNvSpPr>
            <a:spLocks noGrp="1"/>
          </p:cNvSpPr>
          <p:nvPr>
            <p:ph type="title"/>
          </p:nvPr>
        </p:nvSpPr>
        <p:spPr>
          <a:xfrm>
            <a:off x="647699" y="2519915"/>
            <a:ext cx="11084641" cy="1012337"/>
          </a:xfrm>
        </p:spPr>
        <p:txBody>
          <a:bodyPr anchor="b">
            <a:normAutofit/>
          </a:bodyPr>
          <a:lstStyle>
            <a:lvl1pPr>
              <a:defRPr sz="3200">
                <a:solidFill>
                  <a:srgbClr val="FFC000"/>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41077932-0DBF-484D-9E46-99D1BA591D90}"/>
              </a:ext>
            </a:extLst>
          </p:cNvPr>
          <p:cNvSpPr>
            <a:spLocks noGrp="1"/>
          </p:cNvSpPr>
          <p:nvPr>
            <p:ph type="body" idx="1"/>
          </p:nvPr>
        </p:nvSpPr>
        <p:spPr>
          <a:xfrm>
            <a:off x="647699" y="3724275"/>
            <a:ext cx="11084641" cy="741399"/>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97311CFB-0061-4414-9300-13B77941BF04}"/>
              </a:ext>
            </a:extLst>
          </p:cNvPr>
          <p:cNvSpPr>
            <a:spLocks noGrp="1"/>
          </p:cNvSpPr>
          <p:nvPr>
            <p:ph type="sldNum" sz="quarter" idx="12"/>
          </p:nvPr>
        </p:nvSpPr>
        <p:spPr/>
        <p:txBody>
          <a:bodyPr/>
          <a:lstStyle>
            <a:lvl1pPr>
              <a:defRPr>
                <a:solidFill>
                  <a:schemeClr val="bg1"/>
                </a:solidFill>
              </a:defRPr>
            </a:lvl1pPr>
          </a:lstStyle>
          <a:p>
            <a:fld id="{7783EEA8-8FFA-40B0-9CA2-B650207154BC}" type="slidenum">
              <a:rPr lang="en-US" smtClean="0"/>
              <a:pPr/>
              <a:t>‹#›</a:t>
            </a:fld>
            <a:endParaRPr lang="en-US" dirty="0"/>
          </a:p>
        </p:txBody>
      </p:sp>
      <p:sp>
        <p:nvSpPr>
          <p:cNvPr id="9" name="Freeform: Shape 8">
            <a:extLst>
              <a:ext uri="{FF2B5EF4-FFF2-40B4-BE49-F238E27FC236}">
                <a16:creationId xmlns:a16="http://schemas.microsoft.com/office/drawing/2014/main" id="{D9DB3F23-DE36-4DC4-811A-4CFD08809D10}"/>
              </a:ext>
            </a:extLst>
          </p:cNvPr>
          <p:cNvSpPr/>
          <p:nvPr userDrawn="1"/>
        </p:nvSpPr>
        <p:spPr>
          <a:xfrm>
            <a:off x="-1" y="6223457"/>
            <a:ext cx="847416" cy="641818"/>
          </a:xfrm>
          <a:custGeom>
            <a:avLst/>
            <a:gdLst>
              <a:gd name="connsiteX0" fmla="*/ 0 w 847416"/>
              <a:gd name="connsiteY0" fmla="*/ 0 h 641818"/>
              <a:gd name="connsiteX1" fmla="*/ 471658 w 847416"/>
              <a:gd name="connsiteY1" fmla="*/ 0 h 641818"/>
              <a:gd name="connsiteX2" fmla="*/ 847416 w 847416"/>
              <a:gd name="connsiteY2" fmla="*/ 641818 h 641818"/>
              <a:gd name="connsiteX3" fmla="*/ 0 w 847416"/>
              <a:gd name="connsiteY3" fmla="*/ 641818 h 641818"/>
              <a:gd name="connsiteX4" fmla="*/ 0 w 847416"/>
              <a:gd name="connsiteY4" fmla="*/ 0 h 64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416" h="641818">
                <a:moveTo>
                  <a:pt x="0" y="0"/>
                </a:moveTo>
                <a:lnTo>
                  <a:pt x="471658" y="0"/>
                </a:lnTo>
                <a:lnTo>
                  <a:pt x="847416" y="641818"/>
                </a:lnTo>
                <a:lnTo>
                  <a:pt x="0" y="641818"/>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417A2C1B-9857-4B41-A17F-DC8337D70947}"/>
              </a:ext>
            </a:extLst>
          </p:cNvPr>
          <p:cNvSpPr/>
          <p:nvPr userDrawn="1"/>
        </p:nvSpPr>
        <p:spPr>
          <a:xfrm>
            <a:off x="847417" y="6223456"/>
            <a:ext cx="11344583" cy="641819"/>
          </a:xfrm>
          <a:custGeom>
            <a:avLst/>
            <a:gdLst>
              <a:gd name="connsiteX0" fmla="*/ 8989757 w 11344583"/>
              <a:gd name="connsiteY0" fmla="*/ 0 h 641819"/>
              <a:gd name="connsiteX1" fmla="*/ 11344583 w 11344583"/>
              <a:gd name="connsiteY1" fmla="*/ 0 h 641819"/>
              <a:gd name="connsiteX2" fmla="*/ 11344583 w 11344583"/>
              <a:gd name="connsiteY2" fmla="*/ 640080 h 641819"/>
              <a:gd name="connsiteX3" fmla="*/ 9317308 w 11344583"/>
              <a:gd name="connsiteY3" fmla="*/ 640080 h 641819"/>
              <a:gd name="connsiteX4" fmla="*/ 9317308 w 11344583"/>
              <a:gd name="connsiteY4" fmla="*/ 641819 h 641819"/>
              <a:gd name="connsiteX5" fmla="*/ 0 w 11344583"/>
              <a:gd name="connsiteY5" fmla="*/ 641819 h 641819"/>
              <a:gd name="connsiteX6" fmla="*/ 375758 w 11344583"/>
              <a:gd name="connsiteY6" fmla="*/ 1 h 641819"/>
              <a:gd name="connsiteX7" fmla="*/ 8989757 w 11344583"/>
              <a:gd name="connsiteY7" fmla="*/ 1 h 64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44583" h="641819">
                <a:moveTo>
                  <a:pt x="8989757" y="0"/>
                </a:moveTo>
                <a:lnTo>
                  <a:pt x="11344583" y="0"/>
                </a:lnTo>
                <a:lnTo>
                  <a:pt x="11344583" y="640080"/>
                </a:lnTo>
                <a:lnTo>
                  <a:pt x="9317308" y="640080"/>
                </a:lnTo>
                <a:lnTo>
                  <a:pt x="9317308" y="641819"/>
                </a:lnTo>
                <a:lnTo>
                  <a:pt x="0" y="641819"/>
                </a:lnTo>
                <a:lnTo>
                  <a:pt x="375758" y="1"/>
                </a:lnTo>
                <a:lnTo>
                  <a:pt x="8989757" y="1"/>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95C8732-F611-4DAB-A520-A59A4C3D72C8}"/>
              </a:ext>
            </a:extLst>
          </p:cNvPr>
          <p:cNvSpPr txBox="1"/>
          <p:nvPr userDrawn="1"/>
        </p:nvSpPr>
        <p:spPr>
          <a:xfrm>
            <a:off x="9468464" y="6223457"/>
            <a:ext cx="2263877" cy="634543"/>
          </a:xfrm>
          <a:prstGeom prst="rect">
            <a:avLst/>
          </a:prstGeom>
          <a:noFill/>
        </p:spPr>
        <p:txBody>
          <a:bodyPr wrap="square" lIns="0" tIns="0" rIns="0" bIns="0" rtlCol="0" anchor="ctr">
            <a:no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lang="en-US" sz="1000" b="0" spc="-10" baseline="0" dirty="0">
                <a:solidFill>
                  <a:schemeClr val="accent6"/>
                </a:solidFill>
                <a:latin typeface="+mj-lt"/>
              </a:rPr>
              <a:t>MD ANDERSON CANCER CENTER</a:t>
            </a:r>
          </a:p>
        </p:txBody>
      </p:sp>
    </p:spTree>
    <p:extLst>
      <p:ext uri="{BB962C8B-B14F-4D97-AF65-F5344CB8AC3E}">
        <p14:creationId xmlns:p14="http://schemas.microsoft.com/office/powerpoint/2010/main" val="831040470"/>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7_Title and Content 2 columns">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320F7D7-C714-43DC-9E69-CFD3F89FE0AC}"/>
              </a:ext>
            </a:extLst>
          </p:cNvPr>
          <p:cNvSpPr/>
          <p:nvPr userDrawn="1"/>
        </p:nvSpPr>
        <p:spPr>
          <a:xfrm>
            <a:off x="10815724" y="0"/>
            <a:ext cx="1376275"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endParaRPr lang="en-US" sz="1800" b="1">
              <a:latin typeface="+mj-lt"/>
            </a:endParaRPr>
          </a:p>
        </p:txBody>
      </p:sp>
      <p:sp useBgFill="1">
        <p:nvSpPr>
          <p:cNvPr id="7" name="Rectangle 6">
            <a:extLst>
              <a:ext uri="{FF2B5EF4-FFF2-40B4-BE49-F238E27FC236}">
                <a16:creationId xmlns:a16="http://schemas.microsoft.com/office/drawing/2014/main" id="{CF675680-7556-4AAC-9FD2-D376EDADCBDB}"/>
              </a:ext>
            </a:extLst>
          </p:cNvPr>
          <p:cNvSpPr/>
          <p:nvPr userDrawn="1"/>
        </p:nvSpPr>
        <p:spPr>
          <a:xfrm>
            <a:off x="0" y="414671"/>
            <a:ext cx="10815724" cy="106325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endParaRPr lang="en-US" sz="1800" b="1">
              <a:latin typeface="+mj-lt"/>
            </a:endParaRPr>
          </a:p>
        </p:txBody>
      </p:sp>
      <p:grpSp>
        <p:nvGrpSpPr>
          <p:cNvPr id="10" name="Group 9">
            <a:extLst>
              <a:ext uri="{FF2B5EF4-FFF2-40B4-BE49-F238E27FC236}">
                <a16:creationId xmlns:a16="http://schemas.microsoft.com/office/drawing/2014/main" id="{B35AC9CE-CE9D-463F-BA6F-18220F03C4D4}"/>
              </a:ext>
            </a:extLst>
          </p:cNvPr>
          <p:cNvGrpSpPr/>
          <p:nvPr userDrawn="1"/>
        </p:nvGrpSpPr>
        <p:grpSpPr>
          <a:xfrm>
            <a:off x="685204" y="414672"/>
            <a:ext cx="2650194" cy="83618"/>
            <a:chOff x="6695770" y="516396"/>
            <a:chExt cx="1555309" cy="45720"/>
          </a:xfrm>
        </p:grpSpPr>
        <p:sp>
          <p:nvSpPr>
            <p:cNvPr id="11" name="Rectangle 10">
              <a:extLst>
                <a:ext uri="{FF2B5EF4-FFF2-40B4-BE49-F238E27FC236}">
                  <a16:creationId xmlns:a16="http://schemas.microsoft.com/office/drawing/2014/main" id="{EB3A1AC6-1354-416F-8D3E-4D5DC736FCF6}"/>
                </a:ext>
              </a:extLst>
            </p:cNvPr>
            <p:cNvSpPr/>
            <p:nvPr userDrawn="1"/>
          </p:nvSpPr>
          <p:spPr>
            <a:xfrm>
              <a:off x="6695770" y="516397"/>
              <a:ext cx="390830"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a:latin typeface="+mj-lt"/>
              </a:endParaRPr>
            </a:p>
          </p:txBody>
        </p:sp>
        <p:sp>
          <p:nvSpPr>
            <p:cNvPr id="12" name="Rectangle 11">
              <a:extLst>
                <a:ext uri="{FF2B5EF4-FFF2-40B4-BE49-F238E27FC236}">
                  <a16:creationId xmlns:a16="http://schemas.microsoft.com/office/drawing/2014/main" id="{E591EAC4-EDF6-4117-9F4C-55314B162B3B}"/>
                </a:ext>
              </a:extLst>
            </p:cNvPr>
            <p:cNvSpPr/>
            <p:nvPr userDrawn="1"/>
          </p:nvSpPr>
          <p:spPr>
            <a:xfrm>
              <a:off x="7086598" y="516397"/>
              <a:ext cx="391740"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a:latin typeface="+mj-lt"/>
              </a:endParaRPr>
            </a:p>
          </p:txBody>
        </p:sp>
        <p:sp>
          <p:nvSpPr>
            <p:cNvPr id="13" name="Rectangle 12">
              <a:extLst>
                <a:ext uri="{FF2B5EF4-FFF2-40B4-BE49-F238E27FC236}">
                  <a16:creationId xmlns:a16="http://schemas.microsoft.com/office/drawing/2014/main" id="{52423B4F-2CD8-4478-84A1-EADEC26D4B3F}"/>
                </a:ext>
              </a:extLst>
            </p:cNvPr>
            <p:cNvSpPr/>
            <p:nvPr userDrawn="1"/>
          </p:nvSpPr>
          <p:spPr>
            <a:xfrm>
              <a:off x="7467599" y="516396"/>
              <a:ext cx="39174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a:latin typeface="+mj-lt"/>
              </a:endParaRPr>
            </a:p>
          </p:txBody>
        </p:sp>
        <p:sp>
          <p:nvSpPr>
            <p:cNvPr id="14" name="Rectangle 13">
              <a:extLst>
                <a:ext uri="{FF2B5EF4-FFF2-40B4-BE49-F238E27FC236}">
                  <a16:creationId xmlns:a16="http://schemas.microsoft.com/office/drawing/2014/main" id="{C4922F38-86B7-4EC6-9409-2913A8F741A3}"/>
                </a:ext>
              </a:extLst>
            </p:cNvPr>
            <p:cNvSpPr/>
            <p:nvPr userDrawn="1"/>
          </p:nvSpPr>
          <p:spPr>
            <a:xfrm>
              <a:off x="7859339" y="516397"/>
              <a:ext cx="391740"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a:latin typeface="+mj-lt"/>
              </a:endParaRPr>
            </a:p>
          </p:txBody>
        </p:sp>
      </p:grpSp>
      <p:sp>
        <p:nvSpPr>
          <p:cNvPr id="15" name="TextBox 14">
            <a:extLst>
              <a:ext uri="{FF2B5EF4-FFF2-40B4-BE49-F238E27FC236}">
                <a16:creationId xmlns:a16="http://schemas.microsoft.com/office/drawing/2014/main" id="{20286C53-4CE4-4102-9208-49B671F83350}"/>
              </a:ext>
            </a:extLst>
          </p:cNvPr>
          <p:cNvSpPr txBox="1"/>
          <p:nvPr userDrawn="1"/>
        </p:nvSpPr>
        <p:spPr>
          <a:xfrm>
            <a:off x="4487785" y="6445461"/>
            <a:ext cx="7416721" cy="153888"/>
          </a:xfrm>
          <a:prstGeom prst="rect">
            <a:avLst/>
          </a:prstGeom>
          <a:noFill/>
        </p:spPr>
        <p:txBody>
          <a:bodyPr wrap="square" lIns="0" tIns="0" rIns="0" bIns="0" rtlCol="0" anchor="b">
            <a:sp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lang="en-US" sz="1000" b="0" spc="-10" baseline="0">
                <a:solidFill>
                  <a:schemeClr val="accent6"/>
                </a:solidFill>
                <a:latin typeface="+mj-lt"/>
              </a:rPr>
              <a:t>MD ANDERSON CANCER CENTER</a:t>
            </a:r>
          </a:p>
        </p:txBody>
      </p:sp>
      <p:sp>
        <p:nvSpPr>
          <p:cNvPr id="2" name="Title 1"/>
          <p:cNvSpPr>
            <a:spLocks noGrp="1"/>
          </p:cNvSpPr>
          <p:nvPr>
            <p:ph type="title"/>
          </p:nvPr>
        </p:nvSpPr>
        <p:spPr>
          <a:xfrm>
            <a:off x="685800" y="497940"/>
            <a:ext cx="9926638" cy="978433"/>
          </a:xfrm>
        </p:spPr>
        <p:txBody>
          <a:bodyPr/>
          <a:lstStyle>
            <a:lvl1pPr>
              <a:defRPr>
                <a:solidFill>
                  <a:schemeClr val="accent6"/>
                </a:solidFill>
              </a:defRPr>
            </a:lvl1pPr>
          </a:lstStyle>
          <a:p>
            <a:r>
              <a:rPr lang="en-US"/>
              <a:t>Click to edit Master title style</a:t>
            </a:r>
          </a:p>
        </p:txBody>
      </p:sp>
      <p:sp>
        <p:nvSpPr>
          <p:cNvPr id="9" name="Slide Number Placeholder 8"/>
          <p:cNvSpPr>
            <a:spLocks noGrp="1"/>
          </p:cNvSpPr>
          <p:nvPr>
            <p:ph type="sldNum" sz="quarter" idx="10"/>
          </p:nvPr>
        </p:nvSpPr>
        <p:spPr/>
        <p:txBody>
          <a:bodyPr/>
          <a:lstStyle>
            <a:lvl1pPr>
              <a:defRPr>
                <a:solidFill>
                  <a:schemeClr val="accent6"/>
                </a:solidFill>
              </a:defRPr>
            </a:lvl1pPr>
          </a:lstStyle>
          <a:p>
            <a:fld id="{CC041753-90EA-4E44-9BB8-633978F3CCC4}" type="slidenum">
              <a:rPr lang="en-US" smtClean="0"/>
              <a:pPr/>
              <a:t>‹#›</a:t>
            </a:fld>
            <a:endParaRPr lang="en-US"/>
          </a:p>
        </p:txBody>
      </p:sp>
      <p:sp>
        <p:nvSpPr>
          <p:cNvPr id="6" name="Content Placeholder 5"/>
          <p:cNvSpPr>
            <a:spLocks noGrp="1"/>
          </p:cNvSpPr>
          <p:nvPr>
            <p:ph sz="quarter" idx="12"/>
          </p:nvPr>
        </p:nvSpPr>
        <p:spPr>
          <a:xfrm>
            <a:off x="685800" y="1704975"/>
            <a:ext cx="4754880" cy="4552950"/>
          </a:xfrm>
        </p:spPr>
        <p:txBody>
          <a:bodyPr rIns="137160">
            <a:noAutofit/>
          </a:bodyPr>
          <a:lstStyle>
            <a:lvl1pPr>
              <a:spcBef>
                <a:spcPts val="1600"/>
              </a:spcBef>
              <a:defRPr sz="20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7"/>
          <p:cNvSpPr>
            <a:spLocks noGrp="1"/>
          </p:cNvSpPr>
          <p:nvPr>
            <p:ph sz="quarter" idx="13"/>
          </p:nvPr>
        </p:nvSpPr>
        <p:spPr>
          <a:xfrm>
            <a:off x="5857558" y="1704975"/>
            <a:ext cx="4754880" cy="4552950"/>
          </a:xfrm>
        </p:spPr>
        <p:txBody>
          <a:bodyPr rIns="137160">
            <a:noAutofit/>
          </a:bodyPr>
          <a:lstStyle>
            <a:lvl1pPr>
              <a:spcBef>
                <a:spcPts val="1600"/>
              </a:spcBef>
              <a:defRPr sz="20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89218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1" y="488887"/>
            <a:ext cx="9926638" cy="987488"/>
          </a:xfrm>
        </p:spPr>
        <p:txBody>
          <a:bodyPr/>
          <a:lstStyle/>
          <a:p>
            <a:r>
              <a:rPr lang="en-US"/>
              <a:t>Click to edit Master title style</a:t>
            </a:r>
          </a:p>
        </p:txBody>
      </p:sp>
      <p:sp>
        <p:nvSpPr>
          <p:cNvPr id="6" name="Slide Number Placeholder 5"/>
          <p:cNvSpPr>
            <a:spLocks noGrp="1"/>
          </p:cNvSpPr>
          <p:nvPr>
            <p:ph type="sldNum" sz="quarter" idx="10"/>
          </p:nvPr>
        </p:nvSpPr>
        <p:spPr/>
        <p:txBody>
          <a:bodyPr/>
          <a:lstStyle>
            <a:lvl1pPr>
              <a:defRPr>
                <a:solidFill>
                  <a:schemeClr val="accent6"/>
                </a:solidFill>
              </a:defRPr>
            </a:lvl1pPr>
          </a:lstStyle>
          <a:p>
            <a:fld id="{CC041753-90EA-4E44-9BB8-633978F3CCC4}" type="slidenum">
              <a:rPr lang="en-US" smtClean="0"/>
              <a:pPr/>
              <a:t>‹#›</a:t>
            </a:fld>
            <a:endParaRPr lang="en-US"/>
          </a:p>
        </p:txBody>
      </p:sp>
    </p:spTree>
    <p:extLst>
      <p:ext uri="{BB962C8B-B14F-4D97-AF65-F5344CB8AC3E}">
        <p14:creationId xmlns:p14="http://schemas.microsoft.com/office/powerpoint/2010/main" val="1735795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1" y="2060740"/>
            <a:ext cx="9926638" cy="993046"/>
          </a:xfrm>
        </p:spPr>
        <p:txBody>
          <a:bodyPr anchor="b"/>
          <a:lstStyle>
            <a:lvl1pPr>
              <a:defRPr sz="3200"/>
            </a:lvl1pPr>
          </a:lstStyle>
          <a:p>
            <a:r>
              <a:rPr lang="en-US"/>
              <a:t>Click to edit Master title style</a:t>
            </a:r>
          </a:p>
        </p:txBody>
      </p:sp>
      <p:sp>
        <p:nvSpPr>
          <p:cNvPr id="6" name="Slide Number Placeholder 5"/>
          <p:cNvSpPr>
            <a:spLocks noGrp="1"/>
          </p:cNvSpPr>
          <p:nvPr>
            <p:ph type="sldNum" sz="quarter" idx="10"/>
          </p:nvPr>
        </p:nvSpPr>
        <p:spPr/>
        <p:txBody>
          <a:bodyPr/>
          <a:lstStyle>
            <a:lvl1pPr>
              <a:defRPr>
                <a:solidFill>
                  <a:schemeClr val="bg1"/>
                </a:solidFill>
              </a:defRPr>
            </a:lvl1pPr>
          </a:lstStyle>
          <a:p>
            <a:fld id="{CC041753-90EA-4E44-9BB8-633978F3CCC4}" type="slidenum">
              <a:rPr lang="en-US" smtClean="0"/>
              <a:pPr/>
              <a:t>‹#›</a:t>
            </a:fld>
            <a:endParaRPr lang="en-US"/>
          </a:p>
        </p:txBody>
      </p:sp>
      <p:grpSp>
        <p:nvGrpSpPr>
          <p:cNvPr id="4" name="Group 3">
            <a:extLst>
              <a:ext uri="{FF2B5EF4-FFF2-40B4-BE49-F238E27FC236}">
                <a16:creationId xmlns:a16="http://schemas.microsoft.com/office/drawing/2014/main" id="{3C838E17-14FE-4D5F-886C-779AE8DF874C}"/>
              </a:ext>
            </a:extLst>
          </p:cNvPr>
          <p:cNvGrpSpPr/>
          <p:nvPr userDrawn="1"/>
        </p:nvGrpSpPr>
        <p:grpSpPr>
          <a:xfrm>
            <a:off x="685204" y="1977122"/>
            <a:ext cx="2650194" cy="83618"/>
            <a:chOff x="6695770" y="516396"/>
            <a:chExt cx="1555309" cy="45720"/>
          </a:xfrm>
        </p:grpSpPr>
        <p:sp>
          <p:nvSpPr>
            <p:cNvPr id="5" name="Rectangle 4">
              <a:extLst>
                <a:ext uri="{FF2B5EF4-FFF2-40B4-BE49-F238E27FC236}">
                  <a16:creationId xmlns:a16="http://schemas.microsoft.com/office/drawing/2014/main" id="{06438A2A-F6C5-4395-9759-3A5739E4410B}"/>
                </a:ext>
              </a:extLst>
            </p:cNvPr>
            <p:cNvSpPr/>
            <p:nvPr userDrawn="1"/>
          </p:nvSpPr>
          <p:spPr>
            <a:xfrm>
              <a:off x="6695770" y="516397"/>
              <a:ext cx="390830" cy="45719"/>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a:latin typeface="+mj-lt"/>
              </a:endParaRPr>
            </a:p>
          </p:txBody>
        </p:sp>
        <p:sp>
          <p:nvSpPr>
            <p:cNvPr id="7" name="Rectangle 6">
              <a:extLst>
                <a:ext uri="{FF2B5EF4-FFF2-40B4-BE49-F238E27FC236}">
                  <a16:creationId xmlns:a16="http://schemas.microsoft.com/office/drawing/2014/main" id="{990E390B-0EBA-48BC-9D63-2C319E44E5FB}"/>
                </a:ext>
              </a:extLst>
            </p:cNvPr>
            <p:cNvSpPr/>
            <p:nvPr userDrawn="1"/>
          </p:nvSpPr>
          <p:spPr>
            <a:xfrm>
              <a:off x="7086598" y="516397"/>
              <a:ext cx="391740"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a:latin typeface="+mj-lt"/>
              </a:endParaRPr>
            </a:p>
          </p:txBody>
        </p:sp>
        <p:sp>
          <p:nvSpPr>
            <p:cNvPr id="8" name="Rectangle 7">
              <a:extLst>
                <a:ext uri="{FF2B5EF4-FFF2-40B4-BE49-F238E27FC236}">
                  <a16:creationId xmlns:a16="http://schemas.microsoft.com/office/drawing/2014/main" id="{E99EA02C-B88D-4E43-9492-13BD85622276}"/>
                </a:ext>
              </a:extLst>
            </p:cNvPr>
            <p:cNvSpPr/>
            <p:nvPr userDrawn="1"/>
          </p:nvSpPr>
          <p:spPr>
            <a:xfrm>
              <a:off x="7467599" y="516396"/>
              <a:ext cx="39174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a:latin typeface="+mj-lt"/>
              </a:endParaRPr>
            </a:p>
          </p:txBody>
        </p:sp>
        <p:sp>
          <p:nvSpPr>
            <p:cNvPr id="9" name="Rectangle 8">
              <a:extLst>
                <a:ext uri="{FF2B5EF4-FFF2-40B4-BE49-F238E27FC236}">
                  <a16:creationId xmlns:a16="http://schemas.microsoft.com/office/drawing/2014/main" id="{698A6D81-60BB-43D1-8BAA-CD2AB982D627}"/>
                </a:ext>
              </a:extLst>
            </p:cNvPr>
            <p:cNvSpPr/>
            <p:nvPr userDrawn="1"/>
          </p:nvSpPr>
          <p:spPr>
            <a:xfrm>
              <a:off x="7859339" y="516397"/>
              <a:ext cx="391740"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a:latin typeface="+mj-lt"/>
              </a:endParaRPr>
            </a:p>
          </p:txBody>
        </p:sp>
      </p:grpSp>
      <p:sp>
        <p:nvSpPr>
          <p:cNvPr id="10" name="TextBox 9">
            <a:extLst>
              <a:ext uri="{FF2B5EF4-FFF2-40B4-BE49-F238E27FC236}">
                <a16:creationId xmlns:a16="http://schemas.microsoft.com/office/drawing/2014/main" id="{D6E2BB0C-897D-4E22-852F-D07469555A3F}"/>
              </a:ext>
            </a:extLst>
          </p:cNvPr>
          <p:cNvSpPr txBox="1"/>
          <p:nvPr userDrawn="1"/>
        </p:nvSpPr>
        <p:spPr>
          <a:xfrm>
            <a:off x="4487785" y="6445461"/>
            <a:ext cx="7416721" cy="153888"/>
          </a:xfrm>
          <a:prstGeom prst="rect">
            <a:avLst/>
          </a:prstGeom>
          <a:noFill/>
        </p:spPr>
        <p:txBody>
          <a:bodyPr wrap="square" lIns="0" tIns="0" rIns="0" bIns="0" rtlCol="0" anchor="b">
            <a:sp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lang="en-US" sz="1000" b="0" spc="-10" baseline="0">
                <a:solidFill>
                  <a:schemeClr val="bg1"/>
                </a:solidFill>
                <a:latin typeface="+mj-lt"/>
              </a:rPr>
              <a:t>MD ANDERSON CANCER CENTER</a:t>
            </a:r>
          </a:p>
        </p:txBody>
      </p:sp>
      <p:sp>
        <p:nvSpPr>
          <p:cNvPr id="12" name="Text Placeholder 11">
            <a:extLst>
              <a:ext uri="{FF2B5EF4-FFF2-40B4-BE49-F238E27FC236}">
                <a16:creationId xmlns:a16="http://schemas.microsoft.com/office/drawing/2014/main" id="{BBD121C3-4341-47D1-BD21-2FF30B24F996}"/>
              </a:ext>
            </a:extLst>
          </p:cNvPr>
          <p:cNvSpPr>
            <a:spLocks noGrp="1"/>
          </p:cNvSpPr>
          <p:nvPr>
            <p:ph type="body" sz="quarter" idx="11"/>
          </p:nvPr>
        </p:nvSpPr>
        <p:spPr>
          <a:xfrm>
            <a:off x="687388" y="3245810"/>
            <a:ext cx="9925051" cy="1021390"/>
          </a:xfrm>
        </p:spPr>
        <p:txBody>
          <a:bodyPr/>
          <a:lstStyle>
            <a:lvl1pPr>
              <a:spcBef>
                <a:spcPts val="0"/>
              </a:spcBef>
              <a:defRPr sz="2400">
                <a:solidFill>
                  <a:schemeClr val="bg1"/>
                </a:solidFill>
                <a:latin typeface="+mj-lt"/>
              </a:defRPr>
            </a:lvl1pPr>
            <a:lvl2pPr marL="0" indent="0">
              <a:spcBef>
                <a:spcPts val="0"/>
              </a:spcBef>
              <a:buNone/>
              <a:defRPr sz="2400">
                <a:solidFill>
                  <a:schemeClr val="bg1"/>
                </a:solidFill>
                <a:latin typeface="+mj-lt"/>
              </a:defRPr>
            </a:lvl2pPr>
            <a:lvl3pPr>
              <a:defRPr sz="2400">
                <a:solidFill>
                  <a:schemeClr val="bg1"/>
                </a:solidFill>
                <a:latin typeface="+mj-lt"/>
              </a:defRPr>
            </a:lvl3pPr>
            <a:lvl4pPr>
              <a:defRPr sz="2400">
                <a:solidFill>
                  <a:schemeClr val="bg1"/>
                </a:solidFill>
                <a:latin typeface="+mj-lt"/>
              </a:defRPr>
            </a:lvl4pPr>
            <a:lvl5pPr>
              <a:defRPr sz="2400">
                <a:solidFill>
                  <a:schemeClr val="bg1"/>
                </a:solidFill>
                <a:latin typeface="+mj-lt"/>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748083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A35585F-C1CD-414C-BA00-C76B6F9D7013}"/>
              </a:ext>
            </a:extLst>
          </p:cNvPr>
          <p:cNvSpPr/>
          <p:nvPr userDrawn="1"/>
        </p:nvSpPr>
        <p:spPr>
          <a:xfrm>
            <a:off x="10815724" y="0"/>
            <a:ext cx="1376275"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endParaRPr lang="en-US" sz="1800" b="1">
              <a:latin typeface="+mj-lt"/>
            </a:endParaRPr>
          </a:p>
        </p:txBody>
      </p:sp>
      <p:sp>
        <p:nvSpPr>
          <p:cNvPr id="16" name="Rectangle 15">
            <a:extLst>
              <a:ext uri="{FF2B5EF4-FFF2-40B4-BE49-F238E27FC236}">
                <a16:creationId xmlns:a16="http://schemas.microsoft.com/office/drawing/2014/main" id="{CB87E168-880E-4CD9-9666-5222549D75A8}"/>
              </a:ext>
            </a:extLst>
          </p:cNvPr>
          <p:cNvSpPr/>
          <p:nvPr userDrawn="1"/>
        </p:nvSpPr>
        <p:spPr>
          <a:xfrm>
            <a:off x="0" y="414671"/>
            <a:ext cx="10815724" cy="106325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endParaRPr lang="en-US" sz="1800" b="1">
              <a:latin typeface="+mj-lt"/>
            </a:endParaRPr>
          </a:p>
        </p:txBody>
      </p:sp>
      <p:sp>
        <p:nvSpPr>
          <p:cNvPr id="2" name="Title Placeholder 1"/>
          <p:cNvSpPr>
            <a:spLocks noGrp="1"/>
          </p:cNvSpPr>
          <p:nvPr>
            <p:ph type="title"/>
          </p:nvPr>
        </p:nvSpPr>
        <p:spPr>
          <a:xfrm>
            <a:off x="685800" y="498288"/>
            <a:ext cx="9906000" cy="978086"/>
          </a:xfrm>
          <a:prstGeom prst="rect">
            <a:avLst/>
          </a:prstGeom>
        </p:spPr>
        <p:txBody>
          <a:bodyPr vert="horz" lIns="0" tIns="0" rIns="0" bIns="0" rtlCol="0" anchor="ctr" anchorCtr="0">
            <a:noAutofit/>
          </a:bodyPr>
          <a:lstStyle/>
          <a:p>
            <a:r>
              <a:rPr lang="en-US"/>
              <a:t>Click to edit Master title style</a:t>
            </a:r>
          </a:p>
        </p:txBody>
      </p:sp>
      <p:sp>
        <p:nvSpPr>
          <p:cNvPr id="3" name="Text Placeholder 2"/>
          <p:cNvSpPr>
            <a:spLocks noGrp="1"/>
          </p:cNvSpPr>
          <p:nvPr>
            <p:ph type="body" idx="1"/>
          </p:nvPr>
        </p:nvSpPr>
        <p:spPr>
          <a:xfrm>
            <a:off x="685800" y="1714500"/>
            <a:ext cx="9906000" cy="454233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Slide Number Placeholder 14"/>
          <p:cNvSpPr>
            <a:spLocks noGrp="1"/>
          </p:cNvSpPr>
          <p:nvPr>
            <p:ph type="sldNum" sz="quarter" idx="4"/>
          </p:nvPr>
        </p:nvSpPr>
        <p:spPr bwMode="gray">
          <a:xfrm>
            <a:off x="291776" y="6472193"/>
            <a:ext cx="395111" cy="123111"/>
          </a:xfrm>
          <a:prstGeom prst="rect">
            <a:avLst/>
          </a:prstGeom>
        </p:spPr>
        <p:txBody>
          <a:bodyPr vert="horz" wrap="square" lIns="0" tIns="0" rIns="0" bIns="0" rtlCol="0" anchor="ctr">
            <a:spAutoFit/>
          </a:bodyPr>
          <a:lstStyle>
            <a:lvl1pPr algn="r">
              <a:defRPr sz="800" b="1">
                <a:solidFill>
                  <a:schemeClr val="accent6"/>
                </a:solidFill>
                <a:latin typeface="+mj-lt"/>
                <a:cs typeface="Arial" pitchFamily="34" charset="0"/>
              </a:defRPr>
            </a:lvl1pPr>
          </a:lstStyle>
          <a:p>
            <a:fld id="{CC041753-90EA-4E44-9BB8-633978F3CCC4}" type="slidenum">
              <a:rPr lang="en-US" smtClean="0"/>
              <a:pPr/>
              <a:t>‹#›</a:t>
            </a:fld>
            <a:endParaRPr lang="en-US"/>
          </a:p>
        </p:txBody>
      </p:sp>
      <p:grpSp>
        <p:nvGrpSpPr>
          <p:cNvPr id="23" name="Group 22">
            <a:extLst>
              <a:ext uri="{FF2B5EF4-FFF2-40B4-BE49-F238E27FC236}">
                <a16:creationId xmlns:a16="http://schemas.microsoft.com/office/drawing/2014/main" id="{FBF94151-144B-451E-B64D-A4CBABC0F98A}"/>
              </a:ext>
            </a:extLst>
          </p:cNvPr>
          <p:cNvGrpSpPr/>
          <p:nvPr userDrawn="1"/>
        </p:nvGrpSpPr>
        <p:grpSpPr>
          <a:xfrm>
            <a:off x="685204" y="414672"/>
            <a:ext cx="2650194" cy="83618"/>
            <a:chOff x="6695770" y="516396"/>
            <a:chExt cx="1555309" cy="45720"/>
          </a:xfrm>
        </p:grpSpPr>
        <p:sp>
          <p:nvSpPr>
            <p:cNvPr id="24" name="Rectangle 23">
              <a:extLst>
                <a:ext uri="{FF2B5EF4-FFF2-40B4-BE49-F238E27FC236}">
                  <a16:creationId xmlns:a16="http://schemas.microsoft.com/office/drawing/2014/main" id="{357C0E8D-A09D-4533-907D-72FA928E6A49}"/>
                </a:ext>
              </a:extLst>
            </p:cNvPr>
            <p:cNvSpPr/>
            <p:nvPr userDrawn="1"/>
          </p:nvSpPr>
          <p:spPr>
            <a:xfrm>
              <a:off x="6695770" y="516397"/>
              <a:ext cx="390830"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a:latin typeface="+mj-lt"/>
              </a:endParaRPr>
            </a:p>
          </p:txBody>
        </p:sp>
        <p:sp>
          <p:nvSpPr>
            <p:cNvPr id="30" name="Rectangle 29">
              <a:extLst>
                <a:ext uri="{FF2B5EF4-FFF2-40B4-BE49-F238E27FC236}">
                  <a16:creationId xmlns:a16="http://schemas.microsoft.com/office/drawing/2014/main" id="{10A2B627-B21B-459C-8555-CCC117A0DFD0}"/>
                </a:ext>
              </a:extLst>
            </p:cNvPr>
            <p:cNvSpPr/>
            <p:nvPr userDrawn="1"/>
          </p:nvSpPr>
          <p:spPr>
            <a:xfrm>
              <a:off x="7086598" y="516397"/>
              <a:ext cx="391740"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a:latin typeface="+mj-lt"/>
              </a:endParaRPr>
            </a:p>
          </p:txBody>
        </p:sp>
        <p:sp>
          <p:nvSpPr>
            <p:cNvPr id="31" name="Rectangle 30">
              <a:extLst>
                <a:ext uri="{FF2B5EF4-FFF2-40B4-BE49-F238E27FC236}">
                  <a16:creationId xmlns:a16="http://schemas.microsoft.com/office/drawing/2014/main" id="{254D93B7-7C22-4286-85D8-A384F0639843}"/>
                </a:ext>
              </a:extLst>
            </p:cNvPr>
            <p:cNvSpPr/>
            <p:nvPr userDrawn="1"/>
          </p:nvSpPr>
          <p:spPr>
            <a:xfrm>
              <a:off x="7467599" y="516396"/>
              <a:ext cx="39174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a:latin typeface="+mj-lt"/>
              </a:endParaRPr>
            </a:p>
          </p:txBody>
        </p:sp>
        <p:sp>
          <p:nvSpPr>
            <p:cNvPr id="32" name="Rectangle 31">
              <a:extLst>
                <a:ext uri="{FF2B5EF4-FFF2-40B4-BE49-F238E27FC236}">
                  <a16:creationId xmlns:a16="http://schemas.microsoft.com/office/drawing/2014/main" id="{C9F2DB19-F2E5-4096-8C67-C768BB7C583A}"/>
                </a:ext>
              </a:extLst>
            </p:cNvPr>
            <p:cNvSpPr/>
            <p:nvPr userDrawn="1"/>
          </p:nvSpPr>
          <p:spPr>
            <a:xfrm>
              <a:off x="7859339" y="516397"/>
              <a:ext cx="391740"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a:latin typeface="+mj-lt"/>
              </a:endParaRPr>
            </a:p>
          </p:txBody>
        </p:sp>
      </p:grpSp>
      <p:sp>
        <p:nvSpPr>
          <p:cNvPr id="17" name="TextBox 16">
            <a:extLst>
              <a:ext uri="{FF2B5EF4-FFF2-40B4-BE49-F238E27FC236}">
                <a16:creationId xmlns:a16="http://schemas.microsoft.com/office/drawing/2014/main" id="{69A77B9A-2DA0-4E6E-9ACE-65B96D8A656B}"/>
              </a:ext>
            </a:extLst>
          </p:cNvPr>
          <p:cNvSpPr txBox="1"/>
          <p:nvPr userDrawn="1"/>
        </p:nvSpPr>
        <p:spPr>
          <a:xfrm>
            <a:off x="4487785" y="6445461"/>
            <a:ext cx="7416721" cy="153888"/>
          </a:xfrm>
          <a:prstGeom prst="rect">
            <a:avLst/>
          </a:prstGeom>
          <a:noFill/>
        </p:spPr>
        <p:txBody>
          <a:bodyPr wrap="square" lIns="0" tIns="0" rIns="0" bIns="0" rtlCol="0" anchor="b">
            <a:sp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lang="en-US" sz="1000" b="0" spc="-10" baseline="0">
                <a:solidFill>
                  <a:schemeClr val="accent6"/>
                </a:solidFill>
                <a:latin typeface="+mj-lt"/>
              </a:rPr>
              <a:t>MD ANDERSON CANCER CENTER</a:t>
            </a:r>
          </a:p>
        </p:txBody>
      </p:sp>
    </p:spTree>
    <p:extLst>
      <p:ext uri="{BB962C8B-B14F-4D97-AF65-F5344CB8AC3E}">
        <p14:creationId xmlns:p14="http://schemas.microsoft.com/office/powerpoint/2010/main" val="2012045686"/>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Lst>
  <p:hf hdr="0" ftr="0"/>
  <p:txStyles>
    <p:titleStyle>
      <a:lvl1pPr algn="l" defTabSz="914377" rtl="0" eaLnBrk="1" latinLnBrk="0" hangingPunct="1">
        <a:lnSpc>
          <a:spcPct val="90000"/>
        </a:lnSpc>
        <a:spcBef>
          <a:spcPct val="0"/>
        </a:spcBef>
        <a:buNone/>
        <a:defRPr sz="2800" b="1" kern="1200">
          <a:solidFill>
            <a:schemeClr val="bg1"/>
          </a:solidFill>
          <a:latin typeface="+mj-lt"/>
          <a:ea typeface="+mj-ea"/>
          <a:cs typeface="Arial" pitchFamily="34" charset="0"/>
        </a:defRPr>
      </a:lvl1pPr>
    </p:titleStyle>
    <p:bodyStyle>
      <a:lvl1pPr marL="0" indent="0" algn="l" defTabSz="914377" rtl="0" eaLnBrk="1" latinLnBrk="0" hangingPunct="1">
        <a:lnSpc>
          <a:spcPct val="100000"/>
        </a:lnSpc>
        <a:spcBef>
          <a:spcPts val="1867"/>
        </a:spcBef>
        <a:spcAft>
          <a:spcPts val="0"/>
        </a:spcAft>
        <a:buFont typeface="Arial" pitchFamily="34" charset="0"/>
        <a:buNone/>
        <a:defRPr sz="2000" b="1" kern="1200">
          <a:solidFill>
            <a:schemeClr val="tx1"/>
          </a:solidFill>
          <a:latin typeface="+mj-lt"/>
          <a:ea typeface="+mn-ea"/>
          <a:cs typeface="Times New Roman" pitchFamily="18" charset="0"/>
        </a:defRPr>
      </a:lvl1pPr>
      <a:lvl2pPr marL="173034" indent="-173034" algn="l" defTabSz="914377" rtl="0" eaLnBrk="1" latinLnBrk="0" hangingPunct="1">
        <a:lnSpc>
          <a:spcPct val="100000"/>
        </a:lnSpc>
        <a:spcBef>
          <a:spcPts val="1200"/>
        </a:spcBef>
        <a:spcAft>
          <a:spcPts val="0"/>
        </a:spcAft>
        <a:buFont typeface="Arial" pitchFamily="34" charset="0"/>
        <a:buChar char="•"/>
        <a:defRPr sz="1600" kern="1200">
          <a:solidFill>
            <a:schemeClr val="tx1"/>
          </a:solidFill>
          <a:latin typeface="+mj-lt"/>
          <a:ea typeface="+mn-ea"/>
          <a:cs typeface="Times New Roman" pitchFamily="18" charset="0"/>
        </a:defRPr>
      </a:lvl2pPr>
      <a:lvl3pPr marL="342900" indent="-171450" algn="l" defTabSz="914377" rtl="0" eaLnBrk="1" latinLnBrk="0" hangingPunct="1">
        <a:lnSpc>
          <a:spcPct val="100000"/>
        </a:lnSpc>
        <a:spcBef>
          <a:spcPts val="800"/>
        </a:spcBef>
        <a:spcAft>
          <a:spcPts val="0"/>
        </a:spcAft>
        <a:buFont typeface="Arial" panose="020B0604020202020204" pitchFamily="34" charset="0"/>
        <a:buChar char="–"/>
        <a:defRPr sz="1600" kern="1200">
          <a:solidFill>
            <a:schemeClr val="tx1"/>
          </a:solidFill>
          <a:latin typeface="+mj-lt"/>
          <a:ea typeface="+mn-ea"/>
          <a:cs typeface="Times New Roman" pitchFamily="18" charset="0"/>
        </a:defRPr>
      </a:lvl3pPr>
      <a:lvl4pPr marL="515938" indent="-171450" algn="l" defTabSz="914377" rtl="0" eaLnBrk="1" latinLnBrk="0" hangingPunct="1">
        <a:lnSpc>
          <a:spcPct val="100000"/>
        </a:lnSpc>
        <a:spcBef>
          <a:spcPts val="800"/>
        </a:spcBef>
        <a:spcAft>
          <a:spcPts val="0"/>
        </a:spcAft>
        <a:buFont typeface="Arial" pitchFamily="34" charset="0"/>
        <a:buChar char="•"/>
        <a:defRPr sz="1600" kern="1200">
          <a:solidFill>
            <a:schemeClr val="tx1"/>
          </a:solidFill>
          <a:latin typeface="+mj-lt"/>
          <a:ea typeface="+mn-ea"/>
          <a:cs typeface="Times New Roman" pitchFamily="18" charset="0"/>
        </a:defRPr>
      </a:lvl4pPr>
      <a:lvl5pPr marL="2057349" indent="-228594" algn="l" defTabSz="914377" rtl="0" eaLnBrk="1" latinLnBrk="0" hangingPunct="1">
        <a:spcBef>
          <a:spcPct val="20000"/>
        </a:spcBef>
        <a:buFont typeface="Arial" pitchFamily="34" charset="0"/>
        <a:buChar char="»"/>
        <a:defRPr sz="1800" kern="1200">
          <a:solidFill>
            <a:schemeClr val="bg1"/>
          </a:solidFill>
          <a:latin typeface="Times New Roman" pitchFamily="18" charset="0"/>
          <a:ea typeface="+mn-ea"/>
          <a:cs typeface="Times New Roman" pitchFamily="18" charset="0"/>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24">
          <p15:clr>
            <a:srgbClr val="F26B43"/>
          </p15:clr>
        </p15:guide>
        <p15:guide id="4" orient="horz" pos="3942">
          <p15:clr>
            <a:srgbClr val="F26B43"/>
          </p15:clr>
        </p15:guide>
        <p15:guide id="5" orient="horz" pos="1074">
          <p15:clr>
            <a:srgbClr val="F26B43"/>
          </p15:clr>
        </p15:guide>
        <p15:guide id="6" orient="horz" pos="930">
          <p15:clr>
            <a:srgbClr val="F26B43"/>
          </p15:clr>
        </p15:guide>
        <p15:guide id="7" orient="horz" pos="260">
          <p15:clr>
            <a:srgbClr val="F26B43"/>
          </p15:clr>
        </p15:guide>
        <p15:guide id="8" pos="6685">
          <p15:clr>
            <a:srgbClr val="F26B43"/>
          </p15:clr>
        </p15:guide>
        <p15:guide id="10" pos="432">
          <p15:clr>
            <a:srgbClr val="F26B43"/>
          </p15:clr>
        </p15:guide>
        <p15:guide id="11" orient="horz" pos="4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E56188-3634-447A-806E-CBDE49D3B95D}" type="datetimeFigureOut">
              <a:rPr lang="en-US" smtClean="0"/>
              <a:t>5/22/2025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srgbClr val="63666A"/>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041753-90EA-4E44-9BB8-633978F3CCC4}" type="slidenum">
              <a:rPr lang="en-US" smtClean="0">
                <a:solidFill>
                  <a:srgbClr val="63666A"/>
                </a:solidFill>
              </a:rPr>
              <a:pPr/>
              <a:t>‹#›</a:t>
            </a:fld>
            <a:endParaRPr lang="en-US" dirty="0">
              <a:solidFill>
                <a:srgbClr val="63666A"/>
              </a:solidFill>
            </a:endParaRPr>
          </a:p>
        </p:txBody>
      </p:sp>
    </p:spTree>
    <p:extLst>
      <p:ext uri="{BB962C8B-B14F-4D97-AF65-F5344CB8AC3E}">
        <p14:creationId xmlns:p14="http://schemas.microsoft.com/office/powerpoint/2010/main" val="3647352693"/>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1" r:id="rId12"/>
    <p:sldLayoutId id="2147483812"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7C33B-1C37-49C1-923E-DE976804E45C}"/>
              </a:ext>
            </a:extLst>
          </p:cNvPr>
          <p:cNvSpPr>
            <a:spLocks noGrp="1"/>
          </p:cNvSpPr>
          <p:nvPr userDrawn="1">
            <p:ph type="title"/>
          </p:nvPr>
        </p:nvSpPr>
        <p:spPr>
          <a:xfrm>
            <a:off x="655092" y="381000"/>
            <a:ext cx="11077249" cy="854075"/>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66C487E-FECB-49EA-B41B-265826B4479D}"/>
              </a:ext>
            </a:extLst>
          </p:cNvPr>
          <p:cNvSpPr>
            <a:spLocks noGrp="1"/>
          </p:cNvSpPr>
          <p:nvPr userDrawn="1">
            <p:ph type="body" idx="1"/>
          </p:nvPr>
        </p:nvSpPr>
        <p:spPr>
          <a:xfrm>
            <a:off x="655092" y="1477927"/>
            <a:ext cx="11077248" cy="464664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6340F77B-52AE-41E9-8DF1-876CE8ADCB7C}"/>
              </a:ext>
            </a:extLst>
          </p:cNvPr>
          <p:cNvSpPr>
            <a:spLocks noGrp="1"/>
          </p:cNvSpPr>
          <p:nvPr userDrawn="1">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9F39F9B-CEF0-4DDD-A3AC-52FDF86F3E95}"/>
              </a:ext>
            </a:extLst>
          </p:cNvPr>
          <p:cNvSpPr>
            <a:spLocks noGrp="1"/>
          </p:cNvSpPr>
          <p:nvPr userDrawn="1">
            <p:ph type="sldNum" sz="quarter" idx="4"/>
          </p:nvPr>
        </p:nvSpPr>
        <p:spPr>
          <a:xfrm>
            <a:off x="476864" y="6278469"/>
            <a:ext cx="747252" cy="365125"/>
          </a:xfrm>
          <a:prstGeom prst="rect">
            <a:avLst/>
          </a:prstGeom>
        </p:spPr>
        <p:txBody>
          <a:bodyPr vert="horz" lIns="91440" tIns="45720" rIns="91440" bIns="45720" rtlCol="0" anchor="ctr"/>
          <a:lstStyle>
            <a:lvl1pPr algn="ctr">
              <a:defRPr sz="800" b="1">
                <a:solidFill>
                  <a:schemeClr val="accent1"/>
                </a:solidFill>
                <a:latin typeface="+mj-lt"/>
              </a:defRPr>
            </a:lvl1pPr>
          </a:lstStyle>
          <a:p>
            <a:fld id="{7783EEA8-8FFA-40B0-9CA2-B650207154BC}" type="slidenum">
              <a:rPr lang="en-US" smtClean="0"/>
              <a:pPr/>
              <a:t>‹#›</a:t>
            </a:fld>
            <a:endParaRPr lang="en-US" dirty="0"/>
          </a:p>
        </p:txBody>
      </p:sp>
    </p:spTree>
    <p:extLst>
      <p:ext uri="{BB962C8B-B14F-4D97-AF65-F5344CB8AC3E}">
        <p14:creationId xmlns:p14="http://schemas.microsoft.com/office/powerpoint/2010/main" val="4068923319"/>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 id="2147483838" r:id="rId25"/>
    <p:sldLayoutId id="2147483839" r:id="rId26"/>
    <p:sldLayoutId id="2147483840" r:id="rId27"/>
    <p:sldLayoutId id="2147483841" r:id="rId28"/>
    <p:sldLayoutId id="2147483842" r:id="rId29"/>
    <p:sldLayoutId id="2147483843" r:id="rId30"/>
    <p:sldLayoutId id="2147483844" r:id="rId31"/>
    <p:sldLayoutId id="2147483845" r:id="rId32"/>
    <p:sldLayoutId id="2147483846" r:id="rId33"/>
  </p:sldLayoutIdLst>
  <p:hf hdr="0" ftr="0" dt="0"/>
  <p:txStyles>
    <p:titleStyle>
      <a:lvl1pPr algn="l" defTabSz="914400" rtl="0" eaLnBrk="1" latinLnBrk="0" hangingPunct="1">
        <a:lnSpc>
          <a:spcPct val="90000"/>
        </a:lnSpc>
        <a:spcBef>
          <a:spcPct val="0"/>
        </a:spcBef>
        <a:buNone/>
        <a:defRPr sz="2800" b="1" kern="1200">
          <a:solidFill>
            <a:schemeClr val="accent6"/>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j-lt"/>
          <a:ea typeface="+mn-ea"/>
          <a:cs typeface="+mn-cs"/>
        </a:defRPr>
      </a:lvl1pPr>
      <a:lvl2pPr marL="169863" indent="-169863"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2pPr>
      <a:lvl3pPr marL="341313" indent="-17145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3pPr>
      <a:lvl4pPr marL="511175" indent="-169863"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128">
          <p15:clr>
            <a:srgbClr val="F26B43"/>
          </p15:clr>
        </p15:guide>
        <p15:guide id="4" pos="408">
          <p15:clr>
            <a:srgbClr val="F26B43"/>
          </p15:clr>
        </p15:guide>
        <p15:guide id="5" orient="horz" pos="931">
          <p15:clr>
            <a:srgbClr val="F26B43"/>
          </p15:clr>
        </p15:guide>
        <p15:guide id="6" orient="horz" pos="784">
          <p15:clr>
            <a:srgbClr val="F26B43"/>
          </p15:clr>
        </p15:guide>
        <p15:guide id="7" orient="horz" pos="234">
          <p15:clr>
            <a:srgbClr val="F26B43"/>
          </p15:clr>
        </p15:guide>
        <p15:guide id="8" pos="7394">
          <p15:clr>
            <a:srgbClr val="F26B43"/>
          </p15:clr>
        </p15:guide>
        <p15:guide id="9" orient="horz" pos="385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3.xml"/><Relationship Id="rId1" Type="http://schemas.openxmlformats.org/officeDocument/2006/relationships/tags" Target="../tags/tag1.x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chart" Target="../charts/chart1.xml"/><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34.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chart" Target="../charts/chart2.xml"/><Relationship Id="rId9" Type="http://schemas.microsoft.com/office/2007/relationships/diagramDrawing" Target="../diagrams/drawing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Layout" Target="../diagrams/layout3.xml"/><Relationship Id="rId7" Type="http://schemas.openxmlformats.org/officeDocument/2006/relationships/image" Target="../media/image22.png"/><Relationship Id="rId2" Type="http://schemas.openxmlformats.org/officeDocument/2006/relationships/diagramData" Target="../diagrams/data3.xml"/><Relationship Id="rId1" Type="http://schemas.openxmlformats.org/officeDocument/2006/relationships/slideLayout" Target="../slideLayouts/slideLayout3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07EDEFD-77B8-4DF0-B841-C4921467DD7A}"/>
              </a:ext>
            </a:extLst>
          </p:cNvPr>
          <p:cNvSpPr>
            <a:spLocks noGrp="1"/>
          </p:cNvSpPr>
          <p:nvPr>
            <p:ph type="ctrTitle"/>
          </p:nvPr>
        </p:nvSpPr>
        <p:spPr/>
        <p:txBody>
          <a:bodyPr/>
          <a:lstStyle/>
          <a:p>
            <a:r>
              <a:rPr lang="en-US" dirty="0">
                <a:solidFill>
                  <a:schemeClr val="bg2">
                    <a:lumMod val="95000"/>
                  </a:schemeClr>
                </a:solidFill>
              </a:rPr>
              <a:t>MDA Lab Result Elements Analysis Overview</a:t>
            </a:r>
          </a:p>
        </p:txBody>
      </p:sp>
      <p:sp>
        <p:nvSpPr>
          <p:cNvPr id="9" name="Subtitle 8">
            <a:extLst>
              <a:ext uri="{FF2B5EF4-FFF2-40B4-BE49-F238E27FC236}">
                <a16:creationId xmlns:a16="http://schemas.microsoft.com/office/drawing/2014/main" id="{A72C9704-C474-47E4-B0D3-7C53179C5493}"/>
              </a:ext>
            </a:extLst>
          </p:cNvPr>
          <p:cNvSpPr>
            <a:spLocks noGrp="1"/>
          </p:cNvSpPr>
          <p:nvPr>
            <p:ph type="subTitle" idx="1"/>
          </p:nvPr>
        </p:nvSpPr>
        <p:spPr/>
        <p:txBody>
          <a:bodyPr/>
          <a:lstStyle/>
          <a:p>
            <a:r>
              <a:rPr lang="en-US" dirty="0"/>
              <a:t>Data Pattern and Trend Tendency Reports</a:t>
            </a:r>
          </a:p>
        </p:txBody>
      </p:sp>
      <p:sp>
        <p:nvSpPr>
          <p:cNvPr id="10" name="Text Placeholder 9">
            <a:extLst>
              <a:ext uri="{FF2B5EF4-FFF2-40B4-BE49-F238E27FC236}">
                <a16:creationId xmlns:a16="http://schemas.microsoft.com/office/drawing/2014/main" id="{C7582C17-07D0-441C-9D74-D99A3FF9D590}"/>
              </a:ext>
            </a:extLst>
          </p:cNvPr>
          <p:cNvSpPr>
            <a:spLocks noGrp="1"/>
          </p:cNvSpPr>
          <p:nvPr>
            <p:ph type="body" sz="quarter" idx="13"/>
          </p:nvPr>
        </p:nvSpPr>
        <p:spPr>
          <a:xfrm>
            <a:off x="597634" y="5599779"/>
            <a:ext cx="8383827" cy="648733"/>
          </a:xfrm>
        </p:spPr>
        <p:txBody>
          <a:bodyPr/>
          <a:lstStyle/>
          <a:p>
            <a:pPr lvl="0">
              <a:spcBef>
                <a:spcPct val="0"/>
              </a:spcBef>
              <a:defRPr/>
            </a:pPr>
            <a:r>
              <a:rPr lang="en-US" sz="1800" dirty="0">
                <a:solidFill>
                  <a:srgbClr val="413C38"/>
                </a:solidFill>
                <a:latin typeface="Arial" panose="020B0604020202020204" pitchFamily="34" charset="0"/>
                <a:cs typeface="Arial" panose="020B0604020202020204" pitchFamily="34" charset="0"/>
              </a:rPr>
              <a:t>Zijun Wu</a:t>
            </a:r>
          </a:p>
          <a:p>
            <a:pPr>
              <a:spcBef>
                <a:spcPct val="0"/>
              </a:spcBef>
              <a:defRPr/>
            </a:pPr>
            <a:r>
              <a:rPr lang="en-US" sz="1800" dirty="0">
                <a:solidFill>
                  <a:srgbClr val="413C38"/>
                </a:solidFill>
                <a:latin typeface="Arial" panose="020B0604020202020204" pitchFamily="34" charset="0"/>
                <a:cs typeface="Arial" panose="020B0604020202020204" pitchFamily="34" charset="0"/>
              </a:rPr>
              <a:t>Leukemia Department Visualization Reports</a:t>
            </a:r>
          </a:p>
          <a:p>
            <a:pPr lvl="0">
              <a:spcBef>
                <a:spcPct val="0"/>
              </a:spcBef>
              <a:defRPr/>
            </a:pPr>
            <a:endParaRPr lang="en-US" sz="1800" dirty="0"/>
          </a:p>
        </p:txBody>
      </p:sp>
      <p:sp>
        <p:nvSpPr>
          <p:cNvPr id="11" name="Content Placeholder 10">
            <a:extLst>
              <a:ext uri="{FF2B5EF4-FFF2-40B4-BE49-F238E27FC236}">
                <a16:creationId xmlns:a16="http://schemas.microsoft.com/office/drawing/2014/main" id="{80221F81-A342-42EF-91EE-3684F279074D}"/>
              </a:ext>
            </a:extLst>
          </p:cNvPr>
          <p:cNvSpPr>
            <a:spLocks noGrp="1"/>
          </p:cNvSpPr>
          <p:nvPr>
            <p:ph sz="quarter" idx="14"/>
          </p:nvPr>
        </p:nvSpPr>
        <p:spPr/>
        <p:txBody>
          <a:bodyPr/>
          <a:lstStyle/>
          <a:p>
            <a:r>
              <a:rPr lang="en-US" dirty="0"/>
              <a:t>Nov 6, 2023</a:t>
            </a:r>
          </a:p>
        </p:txBody>
      </p:sp>
    </p:spTree>
    <p:extLst>
      <p:ext uri="{BB962C8B-B14F-4D97-AF65-F5344CB8AC3E}">
        <p14:creationId xmlns:p14="http://schemas.microsoft.com/office/powerpoint/2010/main" val="3414184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7C40107E-A00A-9C62-663A-BD4C13CD0CE8}"/>
              </a:ext>
            </a:extLst>
          </p:cNvPr>
          <p:cNvSpPr txBox="1"/>
          <p:nvPr/>
        </p:nvSpPr>
        <p:spPr>
          <a:xfrm>
            <a:off x="751367" y="1531088"/>
            <a:ext cx="10602433" cy="4675160"/>
          </a:xfrm>
          <a:prstGeom prst="rect">
            <a:avLst/>
          </a:prstGeom>
          <a:solidFill>
            <a:srgbClr val="1F2020"/>
          </a:solidFill>
        </p:spPr>
        <p:txBody>
          <a:bodyPr wrap="square" rtlCol="0">
            <a:spAutoFit/>
          </a:bodyPr>
          <a:lstStyle/>
          <a:p>
            <a:endParaRPr lang="en-US" dirty="0"/>
          </a:p>
        </p:txBody>
      </p:sp>
      <p:sp>
        <p:nvSpPr>
          <p:cNvPr id="54" name="Rectangle 4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FF571E-E486-0F2D-E4DB-DEE923058B9F}"/>
              </a:ext>
            </a:extLst>
          </p:cNvPr>
          <p:cNvSpPr>
            <a:spLocks noGrp="1"/>
          </p:cNvSpPr>
          <p:nvPr>
            <p:ph type="title"/>
          </p:nvPr>
        </p:nvSpPr>
        <p:spPr>
          <a:xfrm>
            <a:off x="476360" y="643467"/>
            <a:ext cx="11210925" cy="744836"/>
          </a:xfrm>
          <a:prstGeom prst="ellipse">
            <a:avLst/>
          </a:prstGeom>
        </p:spPr>
        <p:txBody>
          <a:bodyPr vert="horz" lIns="91440" tIns="45720" rIns="91440" bIns="45720" rtlCol="0" anchor="ctr">
            <a:normAutofit/>
          </a:bodyPr>
          <a:lstStyle/>
          <a:p>
            <a:pPr algn="ctr"/>
            <a:r>
              <a:rPr lang="en-US" sz="3000" kern="1200" dirty="0">
                <a:solidFill>
                  <a:schemeClr val="bg1"/>
                </a:solidFill>
                <a:latin typeface="+mn-lt"/>
                <a:ea typeface="+mj-ea"/>
                <a:cs typeface="+mj-cs"/>
              </a:rPr>
              <a:t>WBC – Individual Graphs</a:t>
            </a:r>
          </a:p>
        </p:txBody>
      </p:sp>
      <p:sp>
        <p:nvSpPr>
          <p:cNvPr id="5" name="Slide Number Placeholder 4">
            <a:extLst>
              <a:ext uri="{FF2B5EF4-FFF2-40B4-BE49-F238E27FC236}">
                <a16:creationId xmlns:a16="http://schemas.microsoft.com/office/drawing/2014/main" id="{00FDDDB0-69A0-10DC-6D8A-3BB44186061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7783EEA8-8FFA-40B0-9CA2-B650207154BC}" type="slidenum">
              <a:rPr lang="en-US" sz="1200">
                <a:solidFill>
                  <a:schemeClr val="tx1">
                    <a:tint val="75000"/>
                  </a:schemeClr>
                </a:solidFill>
                <a:latin typeface="+mn-lt"/>
              </a:rPr>
              <a:pPr algn="r">
                <a:spcAft>
                  <a:spcPts val="600"/>
                </a:spcAft>
              </a:pPr>
              <a:t>10</a:t>
            </a:fld>
            <a:endParaRPr lang="en-US" sz="1200">
              <a:solidFill>
                <a:schemeClr val="tx1">
                  <a:tint val="75000"/>
                </a:schemeClr>
              </a:solidFill>
              <a:latin typeface="+mn-lt"/>
            </a:endParaRPr>
          </a:p>
        </p:txBody>
      </p:sp>
      <p:sp>
        <p:nvSpPr>
          <p:cNvPr id="6" name="Slide Number Placeholder 4">
            <a:extLst>
              <a:ext uri="{FF2B5EF4-FFF2-40B4-BE49-F238E27FC236}">
                <a16:creationId xmlns:a16="http://schemas.microsoft.com/office/drawing/2014/main" id="{EA5587FB-CAE2-5AC8-3F01-F567E165DDB1}"/>
              </a:ext>
            </a:extLst>
          </p:cNvPr>
          <p:cNvSpPr txBox="1">
            <a:spLocks/>
          </p:cNvSpPr>
          <p:nvPr/>
        </p:nvSpPr>
        <p:spPr>
          <a:xfrm>
            <a:off x="-428479" y="6270434"/>
            <a:ext cx="1423557"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800" b="1" kern="1200">
                <a:solidFill>
                  <a:schemeClr val="accent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fld id="{7783EEA8-8FFA-40B0-9CA2-B650207154BC}" type="slidenum">
              <a:rPr lang="en-US" sz="1200" smtClean="0">
                <a:solidFill>
                  <a:schemeClr val="tx1">
                    <a:lumMod val="50000"/>
                    <a:lumOff val="50000"/>
                  </a:schemeClr>
                </a:solidFill>
                <a:latin typeface="+mn-lt"/>
              </a:rPr>
              <a:pPr algn="r">
                <a:spcAft>
                  <a:spcPts val="600"/>
                </a:spcAft>
              </a:pPr>
              <a:t>10</a:t>
            </a:fld>
            <a:endParaRPr lang="en-US" sz="1200">
              <a:solidFill>
                <a:schemeClr val="tx1">
                  <a:lumMod val="50000"/>
                  <a:lumOff val="50000"/>
                </a:schemeClr>
              </a:solidFill>
              <a:latin typeface="+mn-lt"/>
            </a:endParaRPr>
          </a:p>
        </p:txBody>
      </p:sp>
      <p:sp>
        <p:nvSpPr>
          <p:cNvPr id="3" name="TextBox 2">
            <a:extLst>
              <a:ext uri="{FF2B5EF4-FFF2-40B4-BE49-F238E27FC236}">
                <a16:creationId xmlns:a16="http://schemas.microsoft.com/office/drawing/2014/main" id="{471EF07C-D4E5-927B-0425-DA45CBDB98A2}"/>
              </a:ext>
            </a:extLst>
          </p:cNvPr>
          <p:cNvSpPr txBox="1"/>
          <p:nvPr/>
        </p:nvSpPr>
        <p:spPr>
          <a:xfrm>
            <a:off x="293097" y="159966"/>
            <a:ext cx="7700976" cy="369332"/>
          </a:xfrm>
          <a:prstGeom prst="rect">
            <a:avLst/>
          </a:prstGeom>
          <a:noFill/>
        </p:spPr>
        <p:txBody>
          <a:bodyPr wrap="square">
            <a:spAutoFit/>
          </a:bodyPr>
          <a:lstStyle/>
          <a:p>
            <a:r>
              <a:rPr lang="en-US" dirty="0">
                <a:solidFill>
                  <a:srgbClr val="FF0000"/>
                </a:solidFill>
              </a:rPr>
              <a:t>All graph titles and identifiers have been removed to protect patient privacy</a:t>
            </a:r>
          </a:p>
        </p:txBody>
      </p:sp>
      <p:pic>
        <p:nvPicPr>
          <p:cNvPr id="8" name="Picture 7">
            <a:extLst>
              <a:ext uri="{FF2B5EF4-FFF2-40B4-BE49-F238E27FC236}">
                <a16:creationId xmlns:a16="http://schemas.microsoft.com/office/drawing/2014/main" id="{72F68531-F23C-928B-A20A-570A7640AE82}"/>
              </a:ext>
            </a:extLst>
          </p:cNvPr>
          <p:cNvPicPr>
            <a:picLocks noChangeAspect="1"/>
          </p:cNvPicPr>
          <p:nvPr/>
        </p:nvPicPr>
        <p:blipFill>
          <a:blip r:embed="rId2"/>
          <a:stretch>
            <a:fillRect/>
          </a:stretch>
        </p:blipFill>
        <p:spPr>
          <a:xfrm>
            <a:off x="2061608" y="2275790"/>
            <a:ext cx="7981950" cy="3321994"/>
          </a:xfrm>
          <a:prstGeom prst="rect">
            <a:avLst/>
          </a:prstGeom>
        </p:spPr>
      </p:pic>
    </p:spTree>
    <p:extLst>
      <p:ext uri="{BB962C8B-B14F-4D97-AF65-F5344CB8AC3E}">
        <p14:creationId xmlns:p14="http://schemas.microsoft.com/office/powerpoint/2010/main" val="4264231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5EA5D33-001F-68C7-6D80-2847AAE73AEF}"/>
              </a:ext>
            </a:extLst>
          </p:cNvPr>
          <p:cNvSpPr/>
          <p:nvPr/>
        </p:nvSpPr>
        <p:spPr>
          <a:xfrm>
            <a:off x="1224116" y="1311349"/>
            <a:ext cx="9521856" cy="431681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12851F-C0AE-FDCB-742C-094062C2A28E}"/>
              </a:ext>
            </a:extLst>
          </p:cNvPr>
          <p:cNvSpPr>
            <a:spLocks noGrp="1"/>
          </p:cNvSpPr>
          <p:nvPr>
            <p:ph type="title"/>
          </p:nvPr>
        </p:nvSpPr>
        <p:spPr>
          <a:xfrm>
            <a:off x="2915979" y="272824"/>
            <a:ext cx="11091625" cy="859580"/>
          </a:xfrm>
        </p:spPr>
        <p:txBody>
          <a:bodyPr/>
          <a:lstStyle/>
          <a:p>
            <a:r>
              <a:rPr lang="en-US" dirty="0">
                <a:latin typeface="+mn-lt"/>
              </a:rPr>
              <a:t>WBC Individual Graphs – All Patients</a:t>
            </a:r>
          </a:p>
        </p:txBody>
      </p:sp>
      <p:sp>
        <p:nvSpPr>
          <p:cNvPr id="5" name="Slide Number Placeholder 4">
            <a:extLst>
              <a:ext uri="{FF2B5EF4-FFF2-40B4-BE49-F238E27FC236}">
                <a16:creationId xmlns:a16="http://schemas.microsoft.com/office/drawing/2014/main" id="{43C47F30-191D-E2F8-4524-E6D5FB627174}"/>
              </a:ext>
            </a:extLst>
          </p:cNvPr>
          <p:cNvSpPr>
            <a:spLocks noGrp="1"/>
          </p:cNvSpPr>
          <p:nvPr>
            <p:ph type="sldNum" sz="quarter" idx="12"/>
          </p:nvPr>
        </p:nvSpPr>
        <p:spPr/>
        <p:txBody>
          <a:bodyPr/>
          <a:lstStyle/>
          <a:p>
            <a:fld id="{7783EEA8-8FFA-40B0-9CA2-B650207154BC}" type="slidenum">
              <a:rPr lang="en-US" smtClean="0"/>
              <a:t>11</a:t>
            </a:fld>
            <a:endParaRPr lang="en-US"/>
          </a:p>
        </p:txBody>
      </p:sp>
      <p:sp>
        <p:nvSpPr>
          <p:cNvPr id="4" name="Content Placeholder 3">
            <a:extLst>
              <a:ext uri="{FF2B5EF4-FFF2-40B4-BE49-F238E27FC236}">
                <a16:creationId xmlns:a16="http://schemas.microsoft.com/office/drawing/2014/main" id="{FD104A21-3266-EE6E-38C9-0EB2B348103F}"/>
              </a:ext>
            </a:extLst>
          </p:cNvPr>
          <p:cNvSpPr>
            <a:spLocks noGrp="1"/>
          </p:cNvSpPr>
          <p:nvPr>
            <p:ph sz="half" idx="1"/>
          </p:nvPr>
        </p:nvSpPr>
        <p:spPr/>
        <p:txBody>
          <a:bodyPr/>
          <a:lstStyle/>
          <a:p>
            <a:r>
              <a:rPr lang="en-US" dirty="0"/>
              <a:t>GIF deleted for patient privacy protection</a:t>
            </a:r>
          </a:p>
        </p:txBody>
      </p:sp>
    </p:spTree>
    <p:extLst>
      <p:ext uri="{BB962C8B-B14F-4D97-AF65-F5344CB8AC3E}">
        <p14:creationId xmlns:p14="http://schemas.microsoft.com/office/powerpoint/2010/main" val="1061244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2851F-C0AE-FDCB-742C-094062C2A28E}"/>
              </a:ext>
            </a:extLst>
          </p:cNvPr>
          <p:cNvSpPr>
            <a:spLocks noGrp="1"/>
          </p:cNvSpPr>
          <p:nvPr>
            <p:ph type="title"/>
          </p:nvPr>
        </p:nvSpPr>
        <p:spPr>
          <a:xfrm>
            <a:off x="562108" y="473259"/>
            <a:ext cx="10911840" cy="640081"/>
          </a:xfrm>
        </p:spPr>
        <p:txBody>
          <a:bodyPr vert="horz" lIns="91440" tIns="45720" rIns="91440" bIns="45720" rtlCol="0" anchor="ctr">
            <a:normAutofit/>
          </a:bodyPr>
          <a:lstStyle/>
          <a:p>
            <a:pPr algn="ctr"/>
            <a:r>
              <a:rPr lang="en-US" sz="3200">
                <a:solidFill>
                  <a:schemeClr val="tx1"/>
                </a:solidFill>
                <a:latin typeface="+mn-lt"/>
              </a:rPr>
              <a:t>WBC Individual Graphs – All Patients</a:t>
            </a:r>
          </a:p>
        </p:txBody>
      </p:sp>
      <p:sp>
        <p:nvSpPr>
          <p:cNvPr id="5" name="Slide Number Placeholder 4">
            <a:extLst>
              <a:ext uri="{FF2B5EF4-FFF2-40B4-BE49-F238E27FC236}">
                <a16:creationId xmlns:a16="http://schemas.microsoft.com/office/drawing/2014/main" id="{43C47F30-191D-E2F8-4524-E6D5FB627174}"/>
              </a:ext>
            </a:extLst>
          </p:cNvPr>
          <p:cNvSpPr>
            <a:spLocks noGrp="1"/>
          </p:cNvSpPr>
          <p:nvPr>
            <p:ph type="sldNum" sz="quarter" idx="12"/>
          </p:nvPr>
        </p:nvSpPr>
        <p:spPr>
          <a:xfrm>
            <a:off x="-1767114" y="6310852"/>
            <a:ext cx="2743200" cy="365125"/>
          </a:xfrm>
        </p:spPr>
        <p:txBody>
          <a:bodyPr vert="horz" lIns="91440" tIns="45720" rIns="91440" bIns="45720" rtlCol="0" anchor="ctr">
            <a:normAutofit/>
          </a:bodyPr>
          <a:lstStyle/>
          <a:p>
            <a:pPr algn="r" defTabSz="457200">
              <a:spcAft>
                <a:spcPts val="600"/>
              </a:spcAft>
            </a:pPr>
            <a:fld id="{7783EEA8-8FFA-40B0-9CA2-B650207154BC}" type="slidenum">
              <a:rPr lang="en-US" sz="1200">
                <a:solidFill>
                  <a:schemeClr val="tx1">
                    <a:alpha val="80000"/>
                  </a:schemeClr>
                </a:solidFill>
                <a:latin typeface="+mn-lt"/>
              </a:rPr>
              <a:pPr algn="r" defTabSz="457200">
                <a:spcAft>
                  <a:spcPts val="600"/>
                </a:spcAft>
              </a:pPr>
              <a:t>12</a:t>
            </a:fld>
            <a:endParaRPr lang="en-US" sz="1200">
              <a:solidFill>
                <a:schemeClr val="tx1">
                  <a:alpha val="80000"/>
                </a:schemeClr>
              </a:solidFill>
              <a:latin typeface="+mn-lt"/>
            </a:endParaRPr>
          </a:p>
        </p:txBody>
      </p:sp>
      <p:sp>
        <p:nvSpPr>
          <p:cNvPr id="7" name="TextBox 6">
            <a:extLst>
              <a:ext uri="{FF2B5EF4-FFF2-40B4-BE49-F238E27FC236}">
                <a16:creationId xmlns:a16="http://schemas.microsoft.com/office/drawing/2014/main" id="{68D3D1FF-9C29-0684-E5B8-1C32BDD99FC0}"/>
              </a:ext>
            </a:extLst>
          </p:cNvPr>
          <p:cNvSpPr txBox="1"/>
          <p:nvPr/>
        </p:nvSpPr>
        <p:spPr>
          <a:xfrm>
            <a:off x="1543050" y="2555070"/>
            <a:ext cx="6979226" cy="369332"/>
          </a:xfrm>
          <a:prstGeom prst="rect">
            <a:avLst/>
          </a:prstGeom>
          <a:noFill/>
        </p:spPr>
        <p:txBody>
          <a:bodyPr wrap="square">
            <a:spAutoFit/>
          </a:bodyPr>
          <a:lstStyle/>
          <a:p>
            <a:r>
              <a:rPr lang="en-US" dirty="0"/>
              <a:t>GIF deleted for patient privacy protection</a:t>
            </a:r>
          </a:p>
        </p:txBody>
      </p:sp>
    </p:spTree>
    <p:extLst>
      <p:ext uri="{BB962C8B-B14F-4D97-AF65-F5344CB8AC3E}">
        <p14:creationId xmlns:p14="http://schemas.microsoft.com/office/powerpoint/2010/main" val="15643118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5C9D962-F904-4553-A140-500CF3EF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02FE0FA2-B10C-4B9F-B9CC-E5D9AD400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314048">
            <a:off x="-271537" y="-884980"/>
            <a:ext cx="12642772" cy="6248341"/>
          </a:xfrm>
          <a:custGeom>
            <a:avLst/>
            <a:gdLst>
              <a:gd name="connsiteX0" fmla="*/ 12642772 w 12642772"/>
              <a:gd name="connsiteY0" fmla="*/ 4432052 h 6248341"/>
              <a:gd name="connsiteX1" fmla="*/ 586822 w 12642772"/>
              <a:gd name="connsiteY1" fmla="*/ 6248341 h 6248341"/>
              <a:gd name="connsiteX2" fmla="*/ 0 w 12642772"/>
              <a:gd name="connsiteY2" fmla="*/ 2394542 h 6248341"/>
              <a:gd name="connsiteX3" fmla="*/ 52893 w 12642772"/>
              <a:gd name="connsiteY3" fmla="*/ 2306669 h 6248341"/>
              <a:gd name="connsiteX4" fmla="*/ 131535 w 12642772"/>
              <a:gd name="connsiteY4" fmla="*/ 2293621 h 6248341"/>
              <a:gd name="connsiteX5" fmla="*/ 244153 w 12642772"/>
              <a:gd name="connsiteY5" fmla="*/ 2272261 h 6248341"/>
              <a:gd name="connsiteX6" fmla="*/ 324401 w 12642772"/>
              <a:gd name="connsiteY6" fmla="*/ 2233208 h 6248341"/>
              <a:gd name="connsiteX7" fmla="*/ 463569 w 12642772"/>
              <a:gd name="connsiteY7" fmla="*/ 2158308 h 6248341"/>
              <a:gd name="connsiteX8" fmla="*/ 582537 w 12642772"/>
              <a:gd name="connsiteY8" fmla="*/ 2095961 h 6248341"/>
              <a:gd name="connsiteX9" fmla="*/ 638937 w 12642772"/>
              <a:gd name="connsiteY9" fmla="*/ 2008169 h 6248341"/>
              <a:gd name="connsiteX10" fmla="*/ 749855 w 12642772"/>
              <a:gd name="connsiteY10" fmla="*/ 1936088 h 6248341"/>
              <a:gd name="connsiteX11" fmla="*/ 856553 w 12642772"/>
              <a:gd name="connsiteY11" fmla="*/ 1892728 h 6248341"/>
              <a:gd name="connsiteX12" fmla="*/ 939338 w 12642772"/>
              <a:gd name="connsiteY12" fmla="*/ 1863906 h 6248341"/>
              <a:gd name="connsiteX13" fmla="*/ 987836 w 12642772"/>
              <a:gd name="connsiteY13" fmla="*/ 1848470 h 6248341"/>
              <a:gd name="connsiteX14" fmla="*/ 1086094 w 12642772"/>
              <a:gd name="connsiteY14" fmla="*/ 1834336 h 6248341"/>
              <a:gd name="connsiteX15" fmla="*/ 1155607 w 12642772"/>
              <a:gd name="connsiteY15" fmla="*/ 1814299 h 6248341"/>
              <a:gd name="connsiteX16" fmla="*/ 1219621 w 12642772"/>
              <a:gd name="connsiteY16" fmla="*/ 1774472 h 6248341"/>
              <a:gd name="connsiteX17" fmla="*/ 1275113 w 12642772"/>
              <a:gd name="connsiteY17" fmla="*/ 1734756 h 6248341"/>
              <a:gd name="connsiteX18" fmla="*/ 1337800 w 12642772"/>
              <a:gd name="connsiteY18" fmla="*/ 1684579 h 6248341"/>
              <a:gd name="connsiteX19" fmla="*/ 1526287 w 12642772"/>
              <a:gd name="connsiteY19" fmla="*/ 1602057 h 6248341"/>
              <a:gd name="connsiteX20" fmla="*/ 1579126 w 12642772"/>
              <a:gd name="connsiteY20" fmla="*/ 1559561 h 6248341"/>
              <a:gd name="connsiteX21" fmla="*/ 1651242 w 12642772"/>
              <a:gd name="connsiteY21" fmla="*/ 1546569 h 6248341"/>
              <a:gd name="connsiteX22" fmla="*/ 1712038 w 12642772"/>
              <a:gd name="connsiteY22" fmla="*/ 1533432 h 6248341"/>
              <a:gd name="connsiteX23" fmla="*/ 1758402 w 12642772"/>
              <a:gd name="connsiteY23" fmla="*/ 1525816 h 6248341"/>
              <a:gd name="connsiteX24" fmla="*/ 1831776 w 12642772"/>
              <a:gd name="connsiteY24" fmla="*/ 1504679 h 6248341"/>
              <a:gd name="connsiteX25" fmla="*/ 1963032 w 12642772"/>
              <a:gd name="connsiteY25" fmla="*/ 1472999 h 6248341"/>
              <a:gd name="connsiteX26" fmla="*/ 2006520 w 12642772"/>
              <a:gd name="connsiteY26" fmla="*/ 1464281 h 6248341"/>
              <a:gd name="connsiteX27" fmla="*/ 2049195 w 12642772"/>
              <a:gd name="connsiteY27" fmla="*/ 1459572 h 6248341"/>
              <a:gd name="connsiteX28" fmla="*/ 2125117 w 12642772"/>
              <a:gd name="connsiteY28" fmla="*/ 1432093 h 6248341"/>
              <a:gd name="connsiteX29" fmla="*/ 2234987 w 12642772"/>
              <a:gd name="connsiteY29" fmla="*/ 1408543 h 6248341"/>
              <a:gd name="connsiteX30" fmla="*/ 2349979 w 12642772"/>
              <a:gd name="connsiteY30" fmla="*/ 1370325 h 6248341"/>
              <a:gd name="connsiteX31" fmla="*/ 2490342 w 12642772"/>
              <a:gd name="connsiteY31" fmla="*/ 1337371 h 6248341"/>
              <a:gd name="connsiteX32" fmla="*/ 2721983 w 12642772"/>
              <a:gd name="connsiteY32" fmla="*/ 1255221 h 6248341"/>
              <a:gd name="connsiteX33" fmla="*/ 2740778 w 12642772"/>
              <a:gd name="connsiteY33" fmla="*/ 1232389 h 6248341"/>
              <a:gd name="connsiteX34" fmla="*/ 2772006 w 12642772"/>
              <a:gd name="connsiteY34" fmla="*/ 1218123 h 6248341"/>
              <a:gd name="connsiteX35" fmla="*/ 2850754 w 12642772"/>
              <a:gd name="connsiteY35" fmla="*/ 1180094 h 6248341"/>
              <a:gd name="connsiteX36" fmla="*/ 2872381 w 12642772"/>
              <a:gd name="connsiteY36" fmla="*/ 1159349 h 6248341"/>
              <a:gd name="connsiteX37" fmla="*/ 2877664 w 12642772"/>
              <a:gd name="connsiteY37" fmla="*/ 1153429 h 6248341"/>
              <a:gd name="connsiteX38" fmla="*/ 2898982 w 12642772"/>
              <a:gd name="connsiteY38" fmla="*/ 1143332 h 6248341"/>
              <a:gd name="connsiteX39" fmla="*/ 2900154 w 12642772"/>
              <a:gd name="connsiteY39" fmla="*/ 1144257 h 6248341"/>
              <a:gd name="connsiteX40" fmla="*/ 2913224 w 12642772"/>
              <a:gd name="connsiteY40" fmla="*/ 1144530 h 6248341"/>
              <a:gd name="connsiteX41" fmla="*/ 2936660 w 12642772"/>
              <a:gd name="connsiteY41" fmla="*/ 1142412 h 6248341"/>
              <a:gd name="connsiteX42" fmla="*/ 2997572 w 12642772"/>
              <a:gd name="connsiteY42" fmla="*/ 1141831 h 6248341"/>
              <a:gd name="connsiteX43" fmla="*/ 3044472 w 12642772"/>
              <a:gd name="connsiteY43" fmla="*/ 1131369 h 6248341"/>
              <a:gd name="connsiteX44" fmla="*/ 3044790 w 12642772"/>
              <a:gd name="connsiteY44" fmla="*/ 1131569 h 6248341"/>
              <a:gd name="connsiteX45" fmla="*/ 3053469 w 12642772"/>
              <a:gd name="connsiteY45" fmla="*/ 1129009 h 6248341"/>
              <a:gd name="connsiteX46" fmla="*/ 3058924 w 12642772"/>
              <a:gd name="connsiteY46" fmla="*/ 1126056 h 6248341"/>
              <a:gd name="connsiteX47" fmla="*/ 3074299 w 12642772"/>
              <a:gd name="connsiteY47" fmla="*/ 1120405 h 6248341"/>
              <a:gd name="connsiteX48" fmla="*/ 3080657 w 12642772"/>
              <a:gd name="connsiteY48" fmla="*/ 1120171 h 6248341"/>
              <a:gd name="connsiteX49" fmla="*/ 3085901 w 12642772"/>
              <a:gd name="connsiteY49" fmla="*/ 1121681 h 6248341"/>
              <a:gd name="connsiteX50" fmla="*/ 3109448 w 12642772"/>
              <a:gd name="connsiteY50" fmla="*/ 1097576 h 6248341"/>
              <a:gd name="connsiteX51" fmla="*/ 3120280 w 12642772"/>
              <a:gd name="connsiteY51" fmla="*/ 1092673 h 6248341"/>
              <a:gd name="connsiteX52" fmla="*/ 3151969 w 12642772"/>
              <a:gd name="connsiteY52" fmla="*/ 1093148 h 6248341"/>
              <a:gd name="connsiteX53" fmla="*/ 3156202 w 12642772"/>
              <a:gd name="connsiteY53" fmla="*/ 1091941 h 6248341"/>
              <a:gd name="connsiteX54" fmla="*/ 3218578 w 12642772"/>
              <a:gd name="connsiteY54" fmla="*/ 1084695 h 6248341"/>
              <a:gd name="connsiteX55" fmla="*/ 3291572 w 12642772"/>
              <a:gd name="connsiteY55" fmla="*/ 1074108 h 6248341"/>
              <a:gd name="connsiteX56" fmla="*/ 3335322 w 12642772"/>
              <a:gd name="connsiteY56" fmla="*/ 1065344 h 6248341"/>
              <a:gd name="connsiteX57" fmla="*/ 3444471 w 12642772"/>
              <a:gd name="connsiteY57" fmla="*/ 1040037 h 6248341"/>
              <a:gd name="connsiteX58" fmla="*/ 3516736 w 12642772"/>
              <a:gd name="connsiteY58" fmla="*/ 1044495 h 6248341"/>
              <a:gd name="connsiteX59" fmla="*/ 3529913 w 12642772"/>
              <a:gd name="connsiteY59" fmla="*/ 1036395 h 6248341"/>
              <a:gd name="connsiteX60" fmla="*/ 3534215 w 12642772"/>
              <a:gd name="connsiteY60" fmla="*/ 1032644 h 6248341"/>
              <a:gd name="connsiteX61" fmla="*/ 3541901 w 12642772"/>
              <a:gd name="connsiteY61" fmla="*/ 1028655 h 6248341"/>
              <a:gd name="connsiteX62" fmla="*/ 3542297 w 12642772"/>
              <a:gd name="connsiteY62" fmla="*/ 1028781 h 6248341"/>
              <a:gd name="connsiteX63" fmla="*/ 3549091 w 12642772"/>
              <a:gd name="connsiteY63" fmla="*/ 1024603 h 6248341"/>
              <a:gd name="connsiteX64" fmla="*/ 3668564 w 12642772"/>
              <a:gd name="connsiteY64" fmla="*/ 992085 h 6248341"/>
              <a:gd name="connsiteX65" fmla="*/ 3681760 w 12642772"/>
              <a:gd name="connsiteY65" fmla="*/ 989897 h 6248341"/>
              <a:gd name="connsiteX66" fmla="*/ 3683298 w 12642772"/>
              <a:gd name="connsiteY66" fmla="*/ 990533 h 6248341"/>
              <a:gd name="connsiteX67" fmla="*/ 3701238 w 12642772"/>
              <a:gd name="connsiteY67" fmla="*/ 978370 h 6248341"/>
              <a:gd name="connsiteX68" fmla="*/ 3727029 w 12642772"/>
              <a:gd name="connsiteY68" fmla="*/ 982634 h 6248341"/>
              <a:gd name="connsiteX69" fmla="*/ 3827462 w 12642772"/>
              <a:gd name="connsiteY69" fmla="*/ 983777 h 6248341"/>
              <a:gd name="connsiteX70" fmla="*/ 3939255 w 12642772"/>
              <a:gd name="connsiteY70" fmla="*/ 962526 h 6248341"/>
              <a:gd name="connsiteX71" fmla="*/ 3976764 w 12642772"/>
              <a:gd name="connsiteY71" fmla="*/ 943975 h 6248341"/>
              <a:gd name="connsiteX72" fmla="*/ 4039745 w 12642772"/>
              <a:gd name="connsiteY72" fmla="*/ 913576 h 6248341"/>
              <a:gd name="connsiteX73" fmla="*/ 4081478 w 12642772"/>
              <a:gd name="connsiteY73" fmla="*/ 863744 h 6248341"/>
              <a:gd name="connsiteX74" fmla="*/ 4136255 w 12642772"/>
              <a:gd name="connsiteY74" fmla="*/ 849070 h 6248341"/>
              <a:gd name="connsiteX75" fmla="*/ 4155885 w 12642772"/>
              <a:gd name="connsiteY75" fmla="*/ 880724 h 6248341"/>
              <a:gd name="connsiteX76" fmla="*/ 4212239 w 12642772"/>
              <a:gd name="connsiteY76" fmla="*/ 853648 h 6248341"/>
              <a:gd name="connsiteX77" fmla="*/ 4296968 w 12642772"/>
              <a:gd name="connsiteY77" fmla="*/ 808725 h 6248341"/>
              <a:gd name="connsiteX78" fmla="*/ 4347619 w 12642772"/>
              <a:gd name="connsiteY78" fmla="*/ 791871 h 6248341"/>
              <a:gd name="connsiteX79" fmla="*/ 4484035 w 12642772"/>
              <a:gd name="connsiteY79" fmla="*/ 736001 h 6248341"/>
              <a:gd name="connsiteX80" fmla="*/ 4619194 w 12642772"/>
              <a:gd name="connsiteY80" fmla="*/ 672546 h 6248341"/>
              <a:gd name="connsiteX81" fmla="*/ 4648276 w 12642772"/>
              <a:gd name="connsiteY81" fmla="*/ 677255 h 6248341"/>
              <a:gd name="connsiteX82" fmla="*/ 4658535 w 12642772"/>
              <a:gd name="connsiteY82" fmla="*/ 658404 h 6248341"/>
              <a:gd name="connsiteX83" fmla="*/ 4684435 w 12642772"/>
              <a:gd name="connsiteY83" fmla="*/ 658040 h 6248341"/>
              <a:gd name="connsiteX84" fmla="*/ 4685966 w 12642772"/>
              <a:gd name="connsiteY84" fmla="*/ 659300 h 6248341"/>
              <a:gd name="connsiteX85" fmla="*/ 4773323 w 12642772"/>
              <a:gd name="connsiteY85" fmla="*/ 620033 h 6248341"/>
              <a:gd name="connsiteX86" fmla="*/ 4789881 w 12642772"/>
              <a:gd name="connsiteY86" fmla="*/ 612833 h 6248341"/>
              <a:gd name="connsiteX87" fmla="*/ 4793116 w 12642772"/>
              <a:gd name="connsiteY87" fmla="*/ 606807 h 6248341"/>
              <a:gd name="connsiteX88" fmla="*/ 4818294 w 12642772"/>
              <a:gd name="connsiteY88" fmla="*/ 598208 h 6248341"/>
              <a:gd name="connsiteX89" fmla="*/ 4889379 w 12642772"/>
              <a:gd name="connsiteY89" fmla="*/ 574856 h 6248341"/>
              <a:gd name="connsiteX90" fmla="*/ 4967000 w 12642772"/>
              <a:gd name="connsiteY90" fmla="*/ 563548 h 6248341"/>
              <a:gd name="connsiteX91" fmla="*/ 5011397 w 12642772"/>
              <a:gd name="connsiteY91" fmla="*/ 546508 h 6248341"/>
              <a:gd name="connsiteX92" fmla="*/ 5017511 w 12642772"/>
              <a:gd name="connsiteY92" fmla="*/ 542737 h 6248341"/>
              <a:gd name="connsiteX93" fmla="*/ 5022951 w 12642772"/>
              <a:gd name="connsiteY93" fmla="*/ 543578 h 6248341"/>
              <a:gd name="connsiteX94" fmla="*/ 5028686 w 12642772"/>
              <a:gd name="connsiteY94" fmla="*/ 550797 h 6248341"/>
              <a:gd name="connsiteX95" fmla="*/ 5055222 w 12642772"/>
              <a:gd name="connsiteY95" fmla="*/ 551685 h 6248341"/>
              <a:gd name="connsiteX96" fmla="*/ 5058043 w 12642772"/>
              <a:gd name="connsiteY96" fmla="*/ 549365 h 6248341"/>
              <a:gd name="connsiteX97" fmla="*/ 5080769 w 12642772"/>
              <a:gd name="connsiteY97" fmla="*/ 559110 h 6248341"/>
              <a:gd name="connsiteX98" fmla="*/ 5100831 w 12642772"/>
              <a:gd name="connsiteY98" fmla="*/ 578170 h 6248341"/>
              <a:gd name="connsiteX99" fmla="*/ 5323302 w 12642772"/>
              <a:gd name="connsiteY99" fmla="*/ 551607 h 6248341"/>
              <a:gd name="connsiteX100" fmla="*/ 5524173 w 12642772"/>
              <a:gd name="connsiteY100" fmla="*/ 623428 h 6248341"/>
              <a:gd name="connsiteX101" fmla="*/ 5644692 w 12642772"/>
              <a:gd name="connsiteY101" fmla="*/ 606574 h 6248341"/>
              <a:gd name="connsiteX102" fmla="*/ 5984259 w 12642772"/>
              <a:gd name="connsiteY102" fmla="*/ 559264 h 6248341"/>
              <a:gd name="connsiteX103" fmla="*/ 6059790 w 12642772"/>
              <a:gd name="connsiteY103" fmla="*/ 538457 h 6248341"/>
              <a:gd name="connsiteX104" fmla="*/ 6130495 w 12642772"/>
              <a:gd name="connsiteY104" fmla="*/ 565308 h 6248341"/>
              <a:gd name="connsiteX105" fmla="*/ 6157089 w 12642772"/>
              <a:gd name="connsiteY105" fmla="*/ 547229 h 6248341"/>
              <a:gd name="connsiteX106" fmla="*/ 6161628 w 12642772"/>
              <a:gd name="connsiteY106" fmla="*/ 543616 h 6248341"/>
              <a:gd name="connsiteX107" fmla="*/ 6180804 w 12642772"/>
              <a:gd name="connsiteY107" fmla="*/ 539939 h 6248341"/>
              <a:gd name="connsiteX108" fmla="*/ 6184951 w 12642772"/>
              <a:gd name="connsiteY108" fmla="*/ 525424 h 6248341"/>
              <a:gd name="connsiteX109" fmla="*/ 6212909 w 12642772"/>
              <a:gd name="connsiteY109" fmla="*/ 510232 h 6248341"/>
              <a:gd name="connsiteX110" fmla="*/ 6248556 w 12642772"/>
              <a:gd name="connsiteY110" fmla="*/ 507226 h 6248341"/>
              <a:gd name="connsiteX111" fmla="*/ 6419167 w 12642772"/>
              <a:gd name="connsiteY111" fmla="*/ 508015 h 6248341"/>
              <a:gd name="connsiteX112" fmla="*/ 6520553 w 12642772"/>
              <a:gd name="connsiteY112" fmla="*/ 499890 h 6248341"/>
              <a:gd name="connsiteX113" fmla="*/ 6557985 w 12642772"/>
              <a:gd name="connsiteY113" fmla="*/ 483298 h 6248341"/>
              <a:gd name="connsiteX114" fmla="*/ 6610986 w 12642772"/>
              <a:gd name="connsiteY114" fmla="*/ 469207 h 6248341"/>
              <a:gd name="connsiteX115" fmla="*/ 6703685 w 12642772"/>
              <a:gd name="connsiteY115" fmla="*/ 433885 h 6248341"/>
              <a:gd name="connsiteX116" fmla="*/ 6829686 w 12642772"/>
              <a:gd name="connsiteY116" fmla="*/ 404609 h 6248341"/>
              <a:gd name="connsiteX117" fmla="*/ 6926071 w 12642772"/>
              <a:gd name="connsiteY117" fmla="*/ 440952 h 6248341"/>
              <a:gd name="connsiteX118" fmla="*/ 6933459 w 12642772"/>
              <a:gd name="connsiteY118" fmla="*/ 430117 h 6248341"/>
              <a:gd name="connsiteX119" fmla="*/ 6997730 w 12642772"/>
              <a:gd name="connsiteY119" fmla="*/ 427075 h 6248341"/>
              <a:gd name="connsiteX120" fmla="*/ 7228068 w 12642772"/>
              <a:gd name="connsiteY120" fmla="*/ 485987 h 6248341"/>
              <a:gd name="connsiteX121" fmla="*/ 7353524 w 12642772"/>
              <a:gd name="connsiteY121" fmla="*/ 478122 h 6248341"/>
              <a:gd name="connsiteX122" fmla="*/ 7397216 w 12642772"/>
              <a:gd name="connsiteY122" fmla="*/ 464113 h 6248341"/>
              <a:gd name="connsiteX123" fmla="*/ 7470470 w 12642772"/>
              <a:gd name="connsiteY123" fmla="*/ 441338 h 6248341"/>
              <a:gd name="connsiteX124" fmla="*/ 7523162 w 12642772"/>
              <a:gd name="connsiteY124" fmla="*/ 396692 h 6248341"/>
              <a:gd name="connsiteX125" fmla="*/ 7585229 w 12642772"/>
              <a:gd name="connsiteY125" fmla="*/ 388596 h 6248341"/>
              <a:gd name="connsiteX126" fmla="*/ 7602312 w 12642772"/>
              <a:gd name="connsiteY126" fmla="*/ 422441 h 6248341"/>
              <a:gd name="connsiteX127" fmla="*/ 7667842 w 12642772"/>
              <a:gd name="connsiteY127" fmla="*/ 402184 h 6248341"/>
              <a:gd name="connsiteX128" fmla="*/ 7766955 w 12642772"/>
              <a:gd name="connsiteY128" fmla="*/ 367538 h 6248341"/>
              <a:gd name="connsiteX129" fmla="*/ 7824808 w 12642772"/>
              <a:gd name="connsiteY129" fmla="*/ 356782 h 6248341"/>
              <a:gd name="connsiteX130" fmla="*/ 7982082 w 12642772"/>
              <a:gd name="connsiteY130" fmla="*/ 317381 h 6248341"/>
              <a:gd name="connsiteX131" fmla="*/ 8139042 w 12642772"/>
              <a:gd name="connsiteY131" fmla="*/ 270278 h 6248341"/>
              <a:gd name="connsiteX132" fmla="*/ 8188479 w 12642772"/>
              <a:gd name="connsiteY132" fmla="*/ 250893 h 6248341"/>
              <a:gd name="connsiteX133" fmla="*/ 8197460 w 12642772"/>
              <a:gd name="connsiteY133" fmla="*/ 227412 h 6248341"/>
              <a:gd name="connsiteX134" fmla="*/ 8236543 w 12642772"/>
              <a:gd name="connsiteY134" fmla="*/ 231896 h 6248341"/>
              <a:gd name="connsiteX135" fmla="*/ 8288656 w 12642772"/>
              <a:gd name="connsiteY135" fmla="*/ 233518 h 6248341"/>
              <a:gd name="connsiteX136" fmla="*/ 8365194 w 12642772"/>
              <a:gd name="connsiteY136" fmla="*/ 255354 h 6248341"/>
              <a:gd name="connsiteX137" fmla="*/ 8371093 w 12642772"/>
              <a:gd name="connsiteY137" fmla="*/ 253056 h 6248341"/>
              <a:gd name="connsiteX138" fmla="*/ 8380079 w 12642772"/>
              <a:gd name="connsiteY138" fmla="*/ 251533 h 6248341"/>
              <a:gd name="connsiteX139" fmla="*/ 8380352 w 12642772"/>
              <a:gd name="connsiteY139" fmla="*/ 251771 h 6248341"/>
              <a:gd name="connsiteX140" fmla="*/ 8388670 w 12642772"/>
              <a:gd name="connsiteY140" fmla="*/ 249803 h 6248341"/>
              <a:gd name="connsiteX141" fmla="*/ 8439400 w 12642772"/>
              <a:gd name="connsiteY141" fmla="*/ 252189 h 6248341"/>
              <a:gd name="connsiteX142" fmla="*/ 8502127 w 12642772"/>
              <a:gd name="connsiteY142" fmla="*/ 246524 h 6248341"/>
              <a:gd name="connsiteX143" fmla="*/ 8575600 w 12642772"/>
              <a:gd name="connsiteY143" fmla="*/ 247912 h 6248341"/>
              <a:gd name="connsiteX144" fmla="*/ 8609423 w 12642772"/>
              <a:gd name="connsiteY144" fmla="*/ 225288 h 6248341"/>
              <a:gd name="connsiteX145" fmla="*/ 8628794 w 12642772"/>
              <a:gd name="connsiteY145" fmla="*/ 220632 h 6248341"/>
              <a:gd name="connsiteX146" fmla="*/ 8631243 w 12642772"/>
              <a:gd name="connsiteY146" fmla="*/ 221270 h 6248341"/>
              <a:gd name="connsiteX147" fmla="*/ 8708752 w 12642772"/>
              <a:gd name="connsiteY147" fmla="*/ 203517 h 6248341"/>
              <a:gd name="connsiteX148" fmla="*/ 8825952 w 12642772"/>
              <a:gd name="connsiteY148" fmla="*/ 177822 h 6248341"/>
              <a:gd name="connsiteX149" fmla="*/ 8862166 w 12642772"/>
              <a:gd name="connsiteY149" fmla="*/ 170735 h 6248341"/>
              <a:gd name="connsiteX150" fmla="*/ 8884490 w 12642772"/>
              <a:gd name="connsiteY150" fmla="*/ 165616 h 6248341"/>
              <a:gd name="connsiteX151" fmla="*/ 8918298 w 12642772"/>
              <a:gd name="connsiteY151" fmla="*/ 194546 h 6248341"/>
              <a:gd name="connsiteX152" fmla="*/ 8948572 w 12642772"/>
              <a:gd name="connsiteY152" fmla="*/ 207940 h 6248341"/>
              <a:gd name="connsiteX153" fmla="*/ 9104724 w 12642772"/>
              <a:gd name="connsiteY153" fmla="*/ 178319 h 6248341"/>
              <a:gd name="connsiteX154" fmla="*/ 9198328 w 12642772"/>
              <a:gd name="connsiteY154" fmla="*/ 159122 h 6248341"/>
              <a:gd name="connsiteX155" fmla="*/ 9339412 w 12642772"/>
              <a:gd name="connsiteY155" fmla="*/ 203422 h 6248341"/>
              <a:gd name="connsiteX156" fmla="*/ 9409165 w 12642772"/>
              <a:gd name="connsiteY156" fmla="*/ 216989 h 6248341"/>
              <a:gd name="connsiteX157" fmla="*/ 9516379 w 12642772"/>
              <a:gd name="connsiteY157" fmla="*/ 220757 h 6248341"/>
              <a:gd name="connsiteX158" fmla="*/ 9615958 w 12642772"/>
              <a:gd name="connsiteY158" fmla="*/ 196389 h 6248341"/>
              <a:gd name="connsiteX159" fmla="*/ 9860346 w 12642772"/>
              <a:gd name="connsiteY159" fmla="*/ 177067 h 6248341"/>
              <a:gd name="connsiteX160" fmla="*/ 10071193 w 12642772"/>
              <a:gd name="connsiteY160" fmla="*/ 142345 h 6248341"/>
              <a:gd name="connsiteX161" fmla="*/ 10270876 w 12642772"/>
              <a:gd name="connsiteY161" fmla="*/ 164464 h 6248341"/>
              <a:gd name="connsiteX162" fmla="*/ 10338607 w 12642772"/>
              <a:gd name="connsiteY162" fmla="*/ 202846 h 6248341"/>
              <a:gd name="connsiteX163" fmla="*/ 10370927 w 12642772"/>
              <a:gd name="connsiteY163" fmla="*/ 198630 h 6248341"/>
              <a:gd name="connsiteX164" fmla="*/ 10423650 w 12642772"/>
              <a:gd name="connsiteY164" fmla="*/ 187033 h 6248341"/>
              <a:gd name="connsiteX165" fmla="*/ 10507238 w 12642772"/>
              <a:gd name="connsiteY165" fmla="*/ 199359 h 6248341"/>
              <a:gd name="connsiteX166" fmla="*/ 10712234 w 12642772"/>
              <a:gd name="connsiteY166" fmla="*/ 202150 h 6248341"/>
              <a:gd name="connsiteX167" fmla="*/ 10955598 w 12642772"/>
              <a:gd name="connsiteY167" fmla="*/ 236823 h 6248341"/>
              <a:gd name="connsiteX168" fmla="*/ 11210395 w 12642772"/>
              <a:gd name="connsiteY168" fmla="*/ 197924 h 6248341"/>
              <a:gd name="connsiteX169" fmla="*/ 11355556 w 12642772"/>
              <a:gd name="connsiteY169" fmla="*/ 131371 h 6248341"/>
              <a:gd name="connsiteX170" fmla="*/ 11531644 w 12642772"/>
              <a:gd name="connsiteY170" fmla="*/ 99364 h 6248341"/>
              <a:gd name="connsiteX171" fmla="*/ 11719114 w 12642772"/>
              <a:gd name="connsiteY171" fmla="*/ 62439 h 6248341"/>
              <a:gd name="connsiteX172" fmla="*/ 11814686 w 12642772"/>
              <a:gd name="connsiteY172" fmla="*/ 38458 h 6248341"/>
              <a:gd name="connsiteX173" fmla="*/ 11865687 w 12642772"/>
              <a:gd name="connsiteY173" fmla="*/ 10088 h 6248341"/>
              <a:gd name="connsiteX174" fmla="*/ 11957454 w 12642772"/>
              <a:gd name="connsiteY174" fmla="*/ 4020 h 6248341"/>
              <a:gd name="connsiteX175" fmla="*/ 11975060 w 12642772"/>
              <a:gd name="connsiteY175" fmla="*/ 0 h 6248341"/>
              <a:gd name="connsiteX176" fmla="*/ 12006839 w 12642772"/>
              <a:gd name="connsiteY176" fmla="*/ 210943 h 6248341"/>
              <a:gd name="connsiteX177" fmla="*/ 12642772 w 12642772"/>
              <a:gd name="connsiteY177" fmla="*/ 4432052 h 624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2642772" h="6248341">
                <a:moveTo>
                  <a:pt x="12642772" y="4432052"/>
                </a:moveTo>
                <a:lnTo>
                  <a:pt x="586822" y="6248341"/>
                </a:lnTo>
                <a:cubicBezTo>
                  <a:pt x="413471" y="5111477"/>
                  <a:pt x="173350" y="3531407"/>
                  <a:pt x="0" y="2394542"/>
                </a:cubicBezTo>
                <a:lnTo>
                  <a:pt x="52893" y="2306669"/>
                </a:lnTo>
                <a:cubicBezTo>
                  <a:pt x="67266" y="2306793"/>
                  <a:pt x="118504" y="2297204"/>
                  <a:pt x="131535" y="2293621"/>
                </a:cubicBezTo>
                <a:cubicBezTo>
                  <a:pt x="235982" y="2302858"/>
                  <a:pt x="197087" y="2291745"/>
                  <a:pt x="244153" y="2272261"/>
                </a:cubicBezTo>
                <a:cubicBezTo>
                  <a:pt x="288465" y="2263813"/>
                  <a:pt x="287831" y="2252199"/>
                  <a:pt x="324401" y="2233208"/>
                </a:cubicBezTo>
                <a:lnTo>
                  <a:pt x="463569" y="2158308"/>
                </a:lnTo>
                <a:cubicBezTo>
                  <a:pt x="506591" y="2135434"/>
                  <a:pt x="546976" y="2145326"/>
                  <a:pt x="582537" y="2095961"/>
                </a:cubicBezTo>
                <a:lnTo>
                  <a:pt x="638937" y="2008169"/>
                </a:lnTo>
                <a:cubicBezTo>
                  <a:pt x="686285" y="1999141"/>
                  <a:pt x="708248" y="1959382"/>
                  <a:pt x="749855" y="1936088"/>
                </a:cubicBezTo>
                <a:cubicBezTo>
                  <a:pt x="791527" y="1909991"/>
                  <a:pt x="819909" y="1906478"/>
                  <a:pt x="856553" y="1892728"/>
                </a:cubicBezTo>
                <a:cubicBezTo>
                  <a:pt x="872688" y="1896553"/>
                  <a:pt x="926797" y="1876988"/>
                  <a:pt x="939338" y="1863906"/>
                </a:cubicBezTo>
                <a:cubicBezTo>
                  <a:pt x="981108" y="1859053"/>
                  <a:pt x="963180" y="1865189"/>
                  <a:pt x="987836" y="1848470"/>
                </a:cubicBezTo>
                <a:cubicBezTo>
                  <a:pt x="1023003" y="1873965"/>
                  <a:pt x="1058671" y="1841751"/>
                  <a:pt x="1086094" y="1834336"/>
                </a:cubicBezTo>
                <a:cubicBezTo>
                  <a:pt x="1102835" y="1828051"/>
                  <a:pt x="1139360" y="1818268"/>
                  <a:pt x="1155607" y="1814299"/>
                </a:cubicBezTo>
                <a:cubicBezTo>
                  <a:pt x="1183758" y="1810365"/>
                  <a:pt x="1218373" y="1759163"/>
                  <a:pt x="1219621" y="1774472"/>
                </a:cubicBezTo>
                <a:cubicBezTo>
                  <a:pt x="1242899" y="1773567"/>
                  <a:pt x="1244829" y="1741322"/>
                  <a:pt x="1275113" y="1734756"/>
                </a:cubicBezTo>
                <a:cubicBezTo>
                  <a:pt x="1334421" y="1687737"/>
                  <a:pt x="1295937" y="1706696"/>
                  <a:pt x="1337800" y="1684579"/>
                </a:cubicBezTo>
                <a:cubicBezTo>
                  <a:pt x="1379663" y="1662462"/>
                  <a:pt x="1466954" y="1627202"/>
                  <a:pt x="1526287" y="1602057"/>
                </a:cubicBezTo>
                <a:cubicBezTo>
                  <a:pt x="1553390" y="1592996"/>
                  <a:pt x="1540999" y="1570289"/>
                  <a:pt x="1579126" y="1559561"/>
                </a:cubicBezTo>
                <a:cubicBezTo>
                  <a:pt x="1602892" y="1557552"/>
                  <a:pt x="1622220" y="1540740"/>
                  <a:pt x="1651242" y="1546569"/>
                </a:cubicBezTo>
                <a:cubicBezTo>
                  <a:pt x="1661191" y="1549244"/>
                  <a:pt x="1688001" y="1544372"/>
                  <a:pt x="1712038" y="1533432"/>
                </a:cubicBezTo>
                <a:cubicBezTo>
                  <a:pt x="1722220" y="1540383"/>
                  <a:pt x="1747544" y="1527611"/>
                  <a:pt x="1758402" y="1525816"/>
                </a:cubicBezTo>
                <a:cubicBezTo>
                  <a:pt x="1772533" y="1530625"/>
                  <a:pt x="1819420" y="1514186"/>
                  <a:pt x="1831776" y="1504679"/>
                </a:cubicBezTo>
                <a:lnTo>
                  <a:pt x="1963032" y="1472999"/>
                </a:lnTo>
                <a:lnTo>
                  <a:pt x="2006520" y="1464281"/>
                </a:lnTo>
                <a:cubicBezTo>
                  <a:pt x="2014344" y="1465241"/>
                  <a:pt x="2041522" y="1459774"/>
                  <a:pt x="2049195" y="1459572"/>
                </a:cubicBezTo>
                <a:cubicBezTo>
                  <a:pt x="2087954" y="1443290"/>
                  <a:pt x="2101777" y="1440700"/>
                  <a:pt x="2125117" y="1432093"/>
                </a:cubicBezTo>
                <a:cubicBezTo>
                  <a:pt x="2165647" y="1425840"/>
                  <a:pt x="2196015" y="1424572"/>
                  <a:pt x="2234987" y="1408543"/>
                </a:cubicBezTo>
                <a:lnTo>
                  <a:pt x="2349979" y="1370325"/>
                </a:lnTo>
                <a:cubicBezTo>
                  <a:pt x="2404061" y="1372089"/>
                  <a:pt x="2474940" y="1352732"/>
                  <a:pt x="2490342" y="1337371"/>
                </a:cubicBezTo>
                <a:cubicBezTo>
                  <a:pt x="2552946" y="1313179"/>
                  <a:pt x="2651266" y="1271354"/>
                  <a:pt x="2721983" y="1255221"/>
                </a:cubicBezTo>
                <a:lnTo>
                  <a:pt x="2740778" y="1232389"/>
                </a:lnTo>
                <a:lnTo>
                  <a:pt x="2772006" y="1218123"/>
                </a:lnTo>
                <a:cubicBezTo>
                  <a:pt x="2798565" y="1204582"/>
                  <a:pt x="2824316" y="1189775"/>
                  <a:pt x="2850754" y="1180094"/>
                </a:cubicBezTo>
                <a:cubicBezTo>
                  <a:pt x="2858486" y="1174495"/>
                  <a:pt x="2865479" y="1167162"/>
                  <a:pt x="2872381" y="1159349"/>
                </a:cubicBezTo>
                <a:lnTo>
                  <a:pt x="2877664" y="1153429"/>
                </a:lnTo>
                <a:lnTo>
                  <a:pt x="2898982" y="1143332"/>
                </a:lnTo>
                <a:lnTo>
                  <a:pt x="2900154" y="1144257"/>
                </a:lnTo>
                <a:cubicBezTo>
                  <a:pt x="2903604" y="1145940"/>
                  <a:pt x="2907687" y="1146454"/>
                  <a:pt x="2913224" y="1144530"/>
                </a:cubicBezTo>
                <a:cubicBezTo>
                  <a:pt x="2914663" y="1164458"/>
                  <a:pt x="2920456" y="1149846"/>
                  <a:pt x="2936660" y="1142412"/>
                </a:cubicBezTo>
                <a:cubicBezTo>
                  <a:pt x="2942509" y="1171704"/>
                  <a:pt x="2981016" y="1130300"/>
                  <a:pt x="2997572" y="1141831"/>
                </a:cubicBezTo>
                <a:lnTo>
                  <a:pt x="3044472" y="1131369"/>
                </a:lnTo>
                <a:lnTo>
                  <a:pt x="3044790" y="1131569"/>
                </a:lnTo>
                <a:cubicBezTo>
                  <a:pt x="3046855" y="1131486"/>
                  <a:pt x="3049590" y="1130734"/>
                  <a:pt x="3053469" y="1129009"/>
                </a:cubicBezTo>
                <a:lnTo>
                  <a:pt x="3058924" y="1126056"/>
                </a:lnTo>
                <a:lnTo>
                  <a:pt x="3074299" y="1120405"/>
                </a:lnTo>
                <a:lnTo>
                  <a:pt x="3080657" y="1120171"/>
                </a:lnTo>
                <a:lnTo>
                  <a:pt x="3085901" y="1121681"/>
                </a:lnTo>
                <a:cubicBezTo>
                  <a:pt x="3089424" y="1117040"/>
                  <a:pt x="3098046" y="1105705"/>
                  <a:pt x="3109448" y="1097576"/>
                </a:cubicBezTo>
                <a:lnTo>
                  <a:pt x="3120280" y="1092673"/>
                </a:lnTo>
                <a:lnTo>
                  <a:pt x="3151969" y="1093148"/>
                </a:lnTo>
                <a:lnTo>
                  <a:pt x="3156202" y="1091941"/>
                </a:lnTo>
                <a:lnTo>
                  <a:pt x="3218578" y="1084695"/>
                </a:lnTo>
                <a:cubicBezTo>
                  <a:pt x="3245764" y="1081888"/>
                  <a:pt x="3273631" y="1078650"/>
                  <a:pt x="3291572" y="1074108"/>
                </a:cubicBezTo>
                <a:cubicBezTo>
                  <a:pt x="3322176" y="1058413"/>
                  <a:pt x="3296217" y="1076449"/>
                  <a:pt x="3335322" y="1065344"/>
                </a:cubicBezTo>
                <a:cubicBezTo>
                  <a:pt x="3368156" y="1040199"/>
                  <a:pt x="3402741" y="1051987"/>
                  <a:pt x="3444471" y="1040037"/>
                </a:cubicBezTo>
                <a:lnTo>
                  <a:pt x="3516736" y="1044495"/>
                </a:lnTo>
                <a:lnTo>
                  <a:pt x="3529913" y="1036395"/>
                </a:lnTo>
                <a:lnTo>
                  <a:pt x="3534215" y="1032644"/>
                </a:lnTo>
                <a:cubicBezTo>
                  <a:pt x="3537422" y="1030324"/>
                  <a:pt x="3539868" y="1029116"/>
                  <a:pt x="3541901" y="1028655"/>
                </a:cubicBezTo>
                <a:lnTo>
                  <a:pt x="3542297" y="1028781"/>
                </a:lnTo>
                <a:lnTo>
                  <a:pt x="3549091" y="1024603"/>
                </a:lnTo>
                <a:lnTo>
                  <a:pt x="3668564" y="992085"/>
                </a:lnTo>
                <a:cubicBezTo>
                  <a:pt x="3673354" y="989271"/>
                  <a:pt x="3677647" y="988983"/>
                  <a:pt x="3681760" y="989897"/>
                </a:cubicBezTo>
                <a:lnTo>
                  <a:pt x="3683298" y="990533"/>
                </a:lnTo>
                <a:lnTo>
                  <a:pt x="3701238" y="978370"/>
                </a:lnTo>
                <a:lnTo>
                  <a:pt x="3727029" y="982634"/>
                </a:lnTo>
                <a:cubicBezTo>
                  <a:pt x="3762166" y="985324"/>
                  <a:pt x="3795029" y="982802"/>
                  <a:pt x="3827462" y="983777"/>
                </a:cubicBezTo>
                <a:cubicBezTo>
                  <a:pt x="3899741" y="979875"/>
                  <a:pt x="3841175" y="923865"/>
                  <a:pt x="3939255" y="962526"/>
                </a:cubicBezTo>
                <a:cubicBezTo>
                  <a:pt x="3944820" y="939198"/>
                  <a:pt x="3955882" y="936428"/>
                  <a:pt x="3976764" y="943975"/>
                </a:cubicBezTo>
                <a:cubicBezTo>
                  <a:pt x="4011587" y="940445"/>
                  <a:pt x="3998825" y="885884"/>
                  <a:pt x="4039745" y="913576"/>
                </a:cubicBezTo>
                <a:cubicBezTo>
                  <a:pt x="4028069" y="885008"/>
                  <a:pt x="4103064" y="891976"/>
                  <a:pt x="4081478" y="863744"/>
                </a:cubicBezTo>
                <a:cubicBezTo>
                  <a:pt x="4098995" y="833348"/>
                  <a:pt x="4118253" y="875924"/>
                  <a:pt x="4136255" y="849070"/>
                </a:cubicBezTo>
                <a:cubicBezTo>
                  <a:pt x="4160412" y="839702"/>
                  <a:pt x="4127630" y="882883"/>
                  <a:pt x="4155885" y="880724"/>
                </a:cubicBezTo>
                <a:cubicBezTo>
                  <a:pt x="4189159" y="872776"/>
                  <a:pt x="4199073" y="926940"/>
                  <a:pt x="4212239" y="853648"/>
                </a:cubicBezTo>
                <a:cubicBezTo>
                  <a:pt x="4250628" y="864621"/>
                  <a:pt x="4251711" y="832443"/>
                  <a:pt x="4296968" y="808725"/>
                </a:cubicBezTo>
                <a:cubicBezTo>
                  <a:pt x="4320354" y="822560"/>
                  <a:pt x="4334944" y="811306"/>
                  <a:pt x="4347619" y="791871"/>
                </a:cubicBezTo>
                <a:cubicBezTo>
                  <a:pt x="4395320" y="788176"/>
                  <a:pt x="4433289" y="755394"/>
                  <a:pt x="4484035" y="736001"/>
                </a:cubicBezTo>
                <a:cubicBezTo>
                  <a:pt x="4544675" y="745654"/>
                  <a:pt x="4564925" y="693074"/>
                  <a:pt x="4619194" y="672546"/>
                </a:cubicBezTo>
                <a:cubicBezTo>
                  <a:pt x="4633191" y="680042"/>
                  <a:pt x="4642217" y="680768"/>
                  <a:pt x="4648276" y="677255"/>
                </a:cubicBezTo>
                <a:lnTo>
                  <a:pt x="4658535" y="658404"/>
                </a:lnTo>
                <a:lnTo>
                  <a:pt x="4684435" y="658040"/>
                </a:lnTo>
                <a:lnTo>
                  <a:pt x="4685966" y="659300"/>
                </a:lnTo>
                <a:lnTo>
                  <a:pt x="4773323" y="620033"/>
                </a:lnTo>
                <a:lnTo>
                  <a:pt x="4789881" y="612833"/>
                </a:lnTo>
                <a:lnTo>
                  <a:pt x="4793116" y="606807"/>
                </a:lnTo>
                <a:cubicBezTo>
                  <a:pt x="4797413" y="602517"/>
                  <a:pt x="4804603" y="599222"/>
                  <a:pt x="4818294" y="598208"/>
                </a:cubicBezTo>
                <a:lnTo>
                  <a:pt x="4889379" y="574856"/>
                </a:lnTo>
                <a:cubicBezTo>
                  <a:pt x="4924646" y="568531"/>
                  <a:pt x="4935327" y="565911"/>
                  <a:pt x="4967000" y="563548"/>
                </a:cubicBezTo>
                <a:cubicBezTo>
                  <a:pt x="4986586" y="557770"/>
                  <a:pt x="5000668" y="551967"/>
                  <a:pt x="5011397" y="546508"/>
                </a:cubicBezTo>
                <a:lnTo>
                  <a:pt x="5017511" y="542737"/>
                </a:lnTo>
                <a:lnTo>
                  <a:pt x="5022951" y="543578"/>
                </a:lnTo>
                <a:lnTo>
                  <a:pt x="5028686" y="550797"/>
                </a:lnTo>
                <a:cubicBezTo>
                  <a:pt x="5034551" y="555023"/>
                  <a:pt x="5042525" y="556487"/>
                  <a:pt x="5055222" y="551685"/>
                </a:cubicBezTo>
                <a:lnTo>
                  <a:pt x="5058043" y="549365"/>
                </a:lnTo>
                <a:lnTo>
                  <a:pt x="5080769" y="559110"/>
                </a:lnTo>
                <a:cubicBezTo>
                  <a:pt x="5088231" y="563815"/>
                  <a:pt x="5095030" y="569979"/>
                  <a:pt x="5100831" y="578170"/>
                </a:cubicBezTo>
                <a:cubicBezTo>
                  <a:pt x="5170380" y="527737"/>
                  <a:pt x="5243922" y="564793"/>
                  <a:pt x="5323302" y="551607"/>
                </a:cubicBezTo>
                <a:cubicBezTo>
                  <a:pt x="5351315" y="478451"/>
                  <a:pt x="5497865" y="556036"/>
                  <a:pt x="5524173" y="623428"/>
                </a:cubicBezTo>
                <a:cubicBezTo>
                  <a:pt x="5517268" y="543117"/>
                  <a:pt x="5711665" y="703794"/>
                  <a:pt x="5644692" y="606574"/>
                </a:cubicBezTo>
                <a:lnTo>
                  <a:pt x="5984259" y="559264"/>
                </a:lnTo>
                <a:cubicBezTo>
                  <a:pt x="6030154" y="495862"/>
                  <a:pt x="6007425" y="553220"/>
                  <a:pt x="6059790" y="538457"/>
                </a:cubicBezTo>
                <a:cubicBezTo>
                  <a:pt x="6050344" y="594649"/>
                  <a:pt x="6121744" y="503179"/>
                  <a:pt x="6130495" y="565308"/>
                </a:cubicBezTo>
                <a:cubicBezTo>
                  <a:pt x="6139748" y="560655"/>
                  <a:pt x="6148435" y="554186"/>
                  <a:pt x="6157089" y="547229"/>
                </a:cubicBezTo>
                <a:lnTo>
                  <a:pt x="6161628" y="543616"/>
                </a:lnTo>
                <a:lnTo>
                  <a:pt x="6180804" y="539939"/>
                </a:lnTo>
                <a:lnTo>
                  <a:pt x="6184951" y="525424"/>
                </a:lnTo>
                <a:lnTo>
                  <a:pt x="6212909" y="510232"/>
                </a:lnTo>
                <a:cubicBezTo>
                  <a:pt x="6223574" y="506625"/>
                  <a:pt x="6235279" y="505181"/>
                  <a:pt x="6248556" y="507226"/>
                </a:cubicBezTo>
                <a:cubicBezTo>
                  <a:pt x="6294288" y="537334"/>
                  <a:pt x="6362573" y="467613"/>
                  <a:pt x="6419167" y="508015"/>
                </a:cubicBezTo>
                <a:cubicBezTo>
                  <a:pt x="6440234" y="517921"/>
                  <a:pt x="6506991" y="518278"/>
                  <a:pt x="6520553" y="499890"/>
                </a:cubicBezTo>
                <a:cubicBezTo>
                  <a:pt x="6534665" y="496161"/>
                  <a:pt x="6550555" y="503153"/>
                  <a:pt x="6557985" y="483298"/>
                </a:cubicBezTo>
                <a:cubicBezTo>
                  <a:pt x="6569810" y="459469"/>
                  <a:pt x="6616472" y="497766"/>
                  <a:pt x="6610986" y="469207"/>
                </a:cubicBezTo>
                <a:cubicBezTo>
                  <a:pt x="6644167" y="495476"/>
                  <a:pt x="6674091" y="445680"/>
                  <a:pt x="6703685" y="433885"/>
                </a:cubicBezTo>
                <a:cubicBezTo>
                  <a:pt x="6729555" y="459786"/>
                  <a:pt x="6766135" y="409500"/>
                  <a:pt x="6829686" y="404609"/>
                </a:cubicBezTo>
                <a:cubicBezTo>
                  <a:pt x="6858065" y="434525"/>
                  <a:pt x="6872501" y="400914"/>
                  <a:pt x="6926071" y="440952"/>
                </a:cubicBezTo>
                <a:cubicBezTo>
                  <a:pt x="6928018" y="437011"/>
                  <a:pt x="6930506" y="433362"/>
                  <a:pt x="6933459" y="430117"/>
                </a:cubicBezTo>
                <a:cubicBezTo>
                  <a:pt x="6950612" y="411270"/>
                  <a:pt x="6979388" y="409908"/>
                  <a:pt x="6997730" y="427075"/>
                </a:cubicBezTo>
                <a:cubicBezTo>
                  <a:pt x="7082631" y="480403"/>
                  <a:pt x="7157271" y="476334"/>
                  <a:pt x="7228068" y="485987"/>
                </a:cubicBezTo>
                <a:cubicBezTo>
                  <a:pt x="7307806" y="490694"/>
                  <a:pt x="7251469" y="427974"/>
                  <a:pt x="7353524" y="478122"/>
                </a:cubicBezTo>
                <a:cubicBezTo>
                  <a:pt x="7362883" y="455559"/>
                  <a:pt x="7375392" y="454116"/>
                  <a:pt x="7397216" y="464113"/>
                </a:cubicBezTo>
                <a:cubicBezTo>
                  <a:pt x="7435863" y="464738"/>
                  <a:pt x="7429507" y="408907"/>
                  <a:pt x="7470470" y="441338"/>
                </a:cubicBezTo>
                <a:cubicBezTo>
                  <a:pt x="7461672" y="411511"/>
                  <a:pt x="7542865" y="427363"/>
                  <a:pt x="7523162" y="396692"/>
                </a:cubicBezTo>
                <a:cubicBezTo>
                  <a:pt x="7546603" y="368516"/>
                  <a:pt x="7561752" y="413189"/>
                  <a:pt x="7585229" y="388596"/>
                </a:cubicBezTo>
                <a:cubicBezTo>
                  <a:pt x="7613007" y="382141"/>
                  <a:pt x="7571052" y="421230"/>
                  <a:pt x="7602312" y="422441"/>
                </a:cubicBezTo>
                <a:cubicBezTo>
                  <a:pt x="7639880" y="418484"/>
                  <a:pt x="7643170" y="473582"/>
                  <a:pt x="7667842" y="402184"/>
                </a:cubicBezTo>
                <a:cubicBezTo>
                  <a:pt x="7708368" y="417673"/>
                  <a:pt x="7714055" y="385770"/>
                  <a:pt x="7766955" y="367538"/>
                </a:cubicBezTo>
                <a:cubicBezTo>
                  <a:pt x="7790642" y="384091"/>
                  <a:pt x="7808202" y="374622"/>
                  <a:pt x="7824808" y="356782"/>
                </a:cubicBezTo>
                <a:cubicBezTo>
                  <a:pt x="7877588" y="358773"/>
                  <a:pt x="7923771" y="330652"/>
                  <a:pt x="7982082" y="317381"/>
                </a:cubicBezTo>
                <a:cubicBezTo>
                  <a:pt x="8047173" y="334199"/>
                  <a:pt x="8076711" y="284263"/>
                  <a:pt x="8139042" y="270278"/>
                </a:cubicBezTo>
                <a:cubicBezTo>
                  <a:pt x="8171699" y="291139"/>
                  <a:pt x="8180849" y="273703"/>
                  <a:pt x="8188479" y="250893"/>
                </a:cubicBezTo>
                <a:lnTo>
                  <a:pt x="8197460" y="227412"/>
                </a:lnTo>
                <a:lnTo>
                  <a:pt x="8236543" y="231896"/>
                </a:lnTo>
                <a:cubicBezTo>
                  <a:pt x="8252245" y="232878"/>
                  <a:pt x="8267047" y="233030"/>
                  <a:pt x="8288656" y="233518"/>
                </a:cubicBezTo>
                <a:lnTo>
                  <a:pt x="8365194" y="255354"/>
                </a:lnTo>
                <a:lnTo>
                  <a:pt x="8371093" y="253056"/>
                </a:lnTo>
                <a:cubicBezTo>
                  <a:pt x="8375220" y="251794"/>
                  <a:pt x="8378040" y="251369"/>
                  <a:pt x="8380079" y="251533"/>
                </a:cubicBezTo>
                <a:lnTo>
                  <a:pt x="8380352" y="251771"/>
                </a:lnTo>
                <a:lnTo>
                  <a:pt x="8388670" y="249803"/>
                </a:lnTo>
                <a:cubicBezTo>
                  <a:pt x="8402579" y="245856"/>
                  <a:pt x="8426713" y="256901"/>
                  <a:pt x="8439400" y="252189"/>
                </a:cubicBezTo>
                <a:cubicBezTo>
                  <a:pt x="8461985" y="253229"/>
                  <a:pt x="8486049" y="243125"/>
                  <a:pt x="8502127" y="246524"/>
                </a:cubicBezTo>
                <a:lnTo>
                  <a:pt x="8575600" y="247912"/>
                </a:lnTo>
                <a:lnTo>
                  <a:pt x="8609423" y="225288"/>
                </a:lnTo>
                <a:cubicBezTo>
                  <a:pt x="8613054" y="222366"/>
                  <a:pt x="8618682" y="220403"/>
                  <a:pt x="8628794" y="220632"/>
                </a:cubicBezTo>
                <a:lnTo>
                  <a:pt x="8631243" y="221270"/>
                </a:lnTo>
                <a:cubicBezTo>
                  <a:pt x="8636121" y="217981"/>
                  <a:pt x="8676301" y="210759"/>
                  <a:pt x="8708752" y="203517"/>
                </a:cubicBezTo>
                <a:cubicBezTo>
                  <a:pt x="8760405" y="193315"/>
                  <a:pt x="8765450" y="184312"/>
                  <a:pt x="8825952" y="177822"/>
                </a:cubicBezTo>
                <a:cubicBezTo>
                  <a:pt x="8840694" y="175283"/>
                  <a:pt x="8852337" y="172902"/>
                  <a:pt x="8862166" y="170735"/>
                </a:cubicBezTo>
                <a:lnTo>
                  <a:pt x="8884490" y="165616"/>
                </a:lnTo>
                <a:lnTo>
                  <a:pt x="8918298" y="194546"/>
                </a:lnTo>
                <a:cubicBezTo>
                  <a:pt x="8929331" y="203143"/>
                  <a:pt x="8939711" y="209096"/>
                  <a:pt x="8948572" y="207940"/>
                </a:cubicBezTo>
                <a:cubicBezTo>
                  <a:pt x="9007398" y="191013"/>
                  <a:pt x="9066382" y="123071"/>
                  <a:pt x="9104724" y="178319"/>
                </a:cubicBezTo>
                <a:cubicBezTo>
                  <a:pt x="9146350" y="170182"/>
                  <a:pt x="9159213" y="154939"/>
                  <a:pt x="9198328" y="159122"/>
                </a:cubicBezTo>
                <a:cubicBezTo>
                  <a:pt x="9243361" y="178179"/>
                  <a:pt x="9337410" y="133426"/>
                  <a:pt x="9339412" y="203422"/>
                </a:cubicBezTo>
                <a:cubicBezTo>
                  <a:pt x="9356193" y="242785"/>
                  <a:pt x="9404145" y="172882"/>
                  <a:pt x="9409165" y="216989"/>
                </a:cubicBezTo>
                <a:cubicBezTo>
                  <a:pt x="9430000" y="185563"/>
                  <a:pt x="9477391" y="226977"/>
                  <a:pt x="9516379" y="220757"/>
                </a:cubicBezTo>
                <a:cubicBezTo>
                  <a:pt x="9525989" y="239713"/>
                  <a:pt x="9601557" y="209033"/>
                  <a:pt x="9615958" y="196389"/>
                </a:cubicBezTo>
                <a:cubicBezTo>
                  <a:pt x="9740300" y="170539"/>
                  <a:pt x="9758977" y="138949"/>
                  <a:pt x="9860346" y="177067"/>
                </a:cubicBezTo>
                <a:cubicBezTo>
                  <a:pt x="9889677" y="171165"/>
                  <a:pt x="10006630" y="193672"/>
                  <a:pt x="10071193" y="142345"/>
                </a:cubicBezTo>
                <a:cubicBezTo>
                  <a:pt x="10108399" y="184331"/>
                  <a:pt x="10235527" y="166620"/>
                  <a:pt x="10270876" y="164464"/>
                </a:cubicBezTo>
                <a:cubicBezTo>
                  <a:pt x="10282938" y="193487"/>
                  <a:pt x="10335459" y="157175"/>
                  <a:pt x="10338607" y="202846"/>
                </a:cubicBezTo>
                <a:cubicBezTo>
                  <a:pt x="10349171" y="220353"/>
                  <a:pt x="10366124" y="217011"/>
                  <a:pt x="10370927" y="198630"/>
                </a:cubicBezTo>
                <a:cubicBezTo>
                  <a:pt x="10391994" y="198716"/>
                  <a:pt x="10408613" y="218644"/>
                  <a:pt x="10423650" y="187033"/>
                </a:cubicBezTo>
                <a:cubicBezTo>
                  <a:pt x="10452431" y="186111"/>
                  <a:pt x="10492877" y="246749"/>
                  <a:pt x="10507238" y="199359"/>
                </a:cubicBezTo>
                <a:cubicBezTo>
                  <a:pt x="10543427" y="261875"/>
                  <a:pt x="10653987" y="201249"/>
                  <a:pt x="10712234" y="202150"/>
                </a:cubicBezTo>
                <a:cubicBezTo>
                  <a:pt x="10824446" y="218073"/>
                  <a:pt x="10878410" y="233516"/>
                  <a:pt x="10955598" y="236823"/>
                </a:cubicBezTo>
                <a:cubicBezTo>
                  <a:pt x="11045848" y="210188"/>
                  <a:pt x="11132536" y="208078"/>
                  <a:pt x="11210395" y="197924"/>
                </a:cubicBezTo>
                <a:cubicBezTo>
                  <a:pt x="11248542" y="205602"/>
                  <a:pt x="11317163" y="98606"/>
                  <a:pt x="11355556" y="131371"/>
                </a:cubicBezTo>
                <a:cubicBezTo>
                  <a:pt x="11409097" y="114944"/>
                  <a:pt x="11452001" y="121965"/>
                  <a:pt x="11531644" y="99364"/>
                </a:cubicBezTo>
                <a:cubicBezTo>
                  <a:pt x="11597142" y="88300"/>
                  <a:pt x="11671940" y="72591"/>
                  <a:pt x="11719114" y="62439"/>
                </a:cubicBezTo>
                <a:cubicBezTo>
                  <a:pt x="11727434" y="40579"/>
                  <a:pt x="11796069" y="38621"/>
                  <a:pt x="11814686" y="38458"/>
                </a:cubicBezTo>
                <a:cubicBezTo>
                  <a:pt x="11821248" y="1152"/>
                  <a:pt x="11853228" y="33244"/>
                  <a:pt x="11865687" y="10088"/>
                </a:cubicBezTo>
                <a:cubicBezTo>
                  <a:pt x="11893768" y="15302"/>
                  <a:pt x="11926464" y="10706"/>
                  <a:pt x="11957454" y="4020"/>
                </a:cubicBezTo>
                <a:lnTo>
                  <a:pt x="11975060" y="0"/>
                </a:lnTo>
                <a:lnTo>
                  <a:pt x="12006839" y="210943"/>
                </a:lnTo>
                <a:cubicBezTo>
                  <a:pt x="12204146" y="1520595"/>
                  <a:pt x="12452801" y="3171091"/>
                  <a:pt x="12642772" y="4432052"/>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912851F-C0AE-FDCB-742C-094062C2A28E}"/>
              </a:ext>
            </a:extLst>
          </p:cNvPr>
          <p:cNvSpPr>
            <a:spLocks noGrp="1"/>
          </p:cNvSpPr>
          <p:nvPr>
            <p:ph type="title"/>
          </p:nvPr>
        </p:nvSpPr>
        <p:spPr>
          <a:xfrm>
            <a:off x="1184744" y="442551"/>
            <a:ext cx="9859618" cy="713311"/>
          </a:xfrm>
        </p:spPr>
        <p:txBody>
          <a:bodyPr vert="horz" lIns="91440" tIns="45720" rIns="91440" bIns="45720" rtlCol="0" anchor="b">
            <a:normAutofit/>
          </a:bodyPr>
          <a:lstStyle/>
          <a:p>
            <a:pPr algn="ctr"/>
            <a:r>
              <a:rPr lang="en-US" sz="3600" kern="1200" dirty="0">
                <a:solidFill>
                  <a:schemeClr val="tx1"/>
                </a:solidFill>
                <a:latin typeface="+mn-lt"/>
                <a:ea typeface="+mj-ea"/>
                <a:cs typeface="+mj-cs"/>
              </a:rPr>
              <a:t>WBC Individual Graphs – All Patients</a:t>
            </a:r>
          </a:p>
        </p:txBody>
      </p:sp>
      <p:sp>
        <p:nvSpPr>
          <p:cNvPr id="20" name="Freeform: Shape 19">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79" y="1764254"/>
            <a:ext cx="10937021" cy="445557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lide Number Placeholder 4">
            <a:extLst>
              <a:ext uri="{FF2B5EF4-FFF2-40B4-BE49-F238E27FC236}">
                <a16:creationId xmlns:a16="http://schemas.microsoft.com/office/drawing/2014/main" id="{43C47F30-191D-E2F8-4524-E6D5FB62717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7783EEA8-8FFA-40B0-9CA2-B650207154BC}" type="slidenum">
              <a:rPr lang="en-US" sz="1000">
                <a:solidFill>
                  <a:schemeClr val="tx1">
                    <a:tint val="75000"/>
                  </a:schemeClr>
                </a:solidFill>
                <a:latin typeface="+mn-lt"/>
              </a:rPr>
              <a:pPr algn="r">
                <a:spcAft>
                  <a:spcPts val="600"/>
                </a:spcAft>
              </a:pPr>
              <a:t>13</a:t>
            </a:fld>
            <a:endParaRPr lang="en-US" sz="1000">
              <a:solidFill>
                <a:schemeClr val="tx1">
                  <a:tint val="75000"/>
                </a:schemeClr>
              </a:solidFill>
              <a:latin typeface="+mn-lt"/>
            </a:endParaRPr>
          </a:p>
        </p:txBody>
      </p:sp>
      <p:sp>
        <p:nvSpPr>
          <p:cNvPr id="7" name="TextBox 6">
            <a:extLst>
              <a:ext uri="{FF2B5EF4-FFF2-40B4-BE49-F238E27FC236}">
                <a16:creationId xmlns:a16="http://schemas.microsoft.com/office/drawing/2014/main" id="{A4F4961E-C855-805A-5173-983BF28C5E12}"/>
              </a:ext>
            </a:extLst>
          </p:cNvPr>
          <p:cNvSpPr txBox="1"/>
          <p:nvPr/>
        </p:nvSpPr>
        <p:spPr>
          <a:xfrm>
            <a:off x="2731507" y="2264492"/>
            <a:ext cx="6099462" cy="369332"/>
          </a:xfrm>
          <a:prstGeom prst="rect">
            <a:avLst/>
          </a:prstGeom>
          <a:noFill/>
        </p:spPr>
        <p:txBody>
          <a:bodyPr wrap="square">
            <a:spAutoFit/>
          </a:bodyPr>
          <a:lstStyle/>
          <a:p>
            <a:r>
              <a:rPr lang="en-US" dirty="0">
                <a:solidFill>
                  <a:srgbClr val="FF0000"/>
                </a:solidFill>
              </a:rPr>
              <a:t>GIF deleted for patient privacy protection</a:t>
            </a:r>
          </a:p>
        </p:txBody>
      </p:sp>
    </p:spTree>
    <p:extLst>
      <p:ext uri="{BB962C8B-B14F-4D97-AF65-F5344CB8AC3E}">
        <p14:creationId xmlns:p14="http://schemas.microsoft.com/office/powerpoint/2010/main" val="3984731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12851F-C0AE-FDCB-742C-094062C2A28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WBC Individual Graphs – All Patients</a:t>
            </a:r>
          </a:p>
        </p:txBody>
      </p:sp>
      <p:sp>
        <p:nvSpPr>
          <p:cNvPr id="5" name="Slide Number Placeholder 4">
            <a:extLst>
              <a:ext uri="{FF2B5EF4-FFF2-40B4-BE49-F238E27FC236}">
                <a16:creationId xmlns:a16="http://schemas.microsoft.com/office/drawing/2014/main" id="{43C47F30-191D-E2F8-4524-E6D5FB62717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7783EEA8-8FFA-40B0-9CA2-B650207154BC}" type="slidenum">
              <a:rPr lang="en-US" sz="1200" smtClean="0">
                <a:solidFill>
                  <a:schemeClr val="tx1">
                    <a:tint val="75000"/>
                  </a:schemeClr>
                </a:solidFill>
                <a:latin typeface="+mn-lt"/>
              </a:rPr>
              <a:pPr algn="r">
                <a:spcAft>
                  <a:spcPts val="600"/>
                </a:spcAft>
              </a:pPr>
              <a:t>14</a:t>
            </a:fld>
            <a:endParaRPr lang="en-US" sz="1200">
              <a:solidFill>
                <a:schemeClr val="tx1">
                  <a:tint val="75000"/>
                </a:schemeClr>
              </a:solidFill>
              <a:latin typeface="+mn-lt"/>
            </a:endParaRPr>
          </a:p>
        </p:txBody>
      </p:sp>
      <p:sp>
        <p:nvSpPr>
          <p:cNvPr id="4" name="Content Placeholder 3">
            <a:extLst>
              <a:ext uri="{FF2B5EF4-FFF2-40B4-BE49-F238E27FC236}">
                <a16:creationId xmlns:a16="http://schemas.microsoft.com/office/drawing/2014/main" id="{E9AAB971-3F1D-508A-FCE2-5E40D434F471}"/>
              </a:ext>
            </a:extLst>
          </p:cNvPr>
          <p:cNvSpPr>
            <a:spLocks noGrp="1"/>
          </p:cNvSpPr>
          <p:nvPr>
            <p:ph sz="half" idx="1"/>
          </p:nvPr>
        </p:nvSpPr>
        <p:spPr/>
        <p:txBody>
          <a:bodyPr/>
          <a:lstStyle/>
          <a:p>
            <a:endParaRPr lang="en-US"/>
          </a:p>
        </p:txBody>
      </p:sp>
      <p:sp>
        <p:nvSpPr>
          <p:cNvPr id="7" name="TextBox 6">
            <a:extLst>
              <a:ext uri="{FF2B5EF4-FFF2-40B4-BE49-F238E27FC236}">
                <a16:creationId xmlns:a16="http://schemas.microsoft.com/office/drawing/2014/main" id="{69F15993-7DFD-2B33-67BC-FA6225936E77}"/>
              </a:ext>
            </a:extLst>
          </p:cNvPr>
          <p:cNvSpPr txBox="1"/>
          <p:nvPr/>
        </p:nvSpPr>
        <p:spPr>
          <a:xfrm>
            <a:off x="3048000" y="3247797"/>
            <a:ext cx="6096000" cy="369332"/>
          </a:xfrm>
          <a:prstGeom prst="rect">
            <a:avLst/>
          </a:prstGeom>
          <a:noFill/>
        </p:spPr>
        <p:txBody>
          <a:bodyPr wrap="square">
            <a:spAutoFit/>
          </a:bodyPr>
          <a:lstStyle/>
          <a:p>
            <a:r>
              <a:rPr lang="en-US" dirty="0">
                <a:solidFill>
                  <a:srgbClr val="FF0000"/>
                </a:solidFill>
              </a:rPr>
              <a:t>GIF deleted for patient privacy protection</a:t>
            </a:r>
          </a:p>
        </p:txBody>
      </p:sp>
    </p:spTree>
    <p:extLst>
      <p:ext uri="{BB962C8B-B14F-4D97-AF65-F5344CB8AC3E}">
        <p14:creationId xmlns:p14="http://schemas.microsoft.com/office/powerpoint/2010/main" val="4154475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3BCD40-AEC1-2392-8703-57B802E66466}"/>
              </a:ext>
            </a:extLst>
          </p:cNvPr>
          <p:cNvSpPr>
            <a:spLocks noGrp="1"/>
          </p:cNvSpPr>
          <p:nvPr>
            <p:ph type="title"/>
          </p:nvPr>
        </p:nvSpPr>
        <p:spPr>
          <a:xfrm>
            <a:off x="823442" y="921715"/>
            <a:ext cx="5163022" cy="2635993"/>
          </a:xfrm>
          <a:prstGeom prst="ellipse">
            <a:avLst/>
          </a:prstGeom>
        </p:spPr>
        <p:txBody>
          <a:bodyPr vert="horz" lIns="91440" tIns="45720" rIns="91440" bIns="45720" rtlCol="0" anchor="b">
            <a:normAutofit/>
          </a:bodyPr>
          <a:lstStyle/>
          <a:p>
            <a:r>
              <a:rPr lang="en-US" sz="4800" kern="1200" dirty="0">
                <a:solidFill>
                  <a:schemeClr val="tx1"/>
                </a:solidFill>
                <a:latin typeface="+mn-lt"/>
                <a:ea typeface="+mj-ea"/>
                <a:cs typeface="+mj-cs"/>
              </a:rPr>
              <a:t>RBC</a:t>
            </a:r>
          </a:p>
        </p:txBody>
      </p:sp>
      <p:sp>
        <p:nvSpPr>
          <p:cNvPr id="24" name="Rectangle 23">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881119E8-02D9-20A3-2419-52B04427562A}"/>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lgn="r">
              <a:spcAft>
                <a:spcPts val="600"/>
              </a:spcAft>
            </a:pPr>
            <a:fld id="{7783EEA8-8FFA-40B0-9CA2-B650207154BC}" type="slidenum">
              <a:rPr lang="en-US" sz="1100">
                <a:solidFill>
                  <a:srgbClr val="FFFFFF"/>
                </a:solidFill>
                <a:latin typeface="+mn-lt"/>
              </a:rPr>
              <a:pPr algn="r">
                <a:spcAft>
                  <a:spcPts val="600"/>
                </a:spcAft>
              </a:pPr>
              <a:t>15</a:t>
            </a:fld>
            <a:endParaRPr lang="en-US" sz="1100">
              <a:solidFill>
                <a:srgbClr val="FFFFFF"/>
              </a:solidFill>
              <a:latin typeface="+mn-lt"/>
            </a:endParaRPr>
          </a:p>
        </p:txBody>
      </p:sp>
      <p:pic>
        <p:nvPicPr>
          <p:cNvPr id="13" name="Picture 12">
            <a:extLst>
              <a:ext uri="{FF2B5EF4-FFF2-40B4-BE49-F238E27FC236}">
                <a16:creationId xmlns:a16="http://schemas.microsoft.com/office/drawing/2014/main" id="{A771D183-8F37-B463-F264-473C44DAAC04}"/>
              </a:ext>
            </a:extLst>
          </p:cNvPr>
          <p:cNvPicPr>
            <a:picLocks noChangeAspect="1"/>
          </p:cNvPicPr>
          <p:nvPr/>
        </p:nvPicPr>
        <p:blipFill>
          <a:blip r:embed="rId2"/>
          <a:stretch>
            <a:fillRect/>
          </a:stretch>
        </p:blipFill>
        <p:spPr>
          <a:xfrm>
            <a:off x="6256477" y="960264"/>
            <a:ext cx="5171045" cy="4760052"/>
          </a:xfrm>
          <a:prstGeom prst="rect">
            <a:avLst/>
          </a:prstGeom>
        </p:spPr>
      </p:pic>
    </p:spTree>
    <p:extLst>
      <p:ext uri="{BB962C8B-B14F-4D97-AF65-F5344CB8AC3E}">
        <p14:creationId xmlns:p14="http://schemas.microsoft.com/office/powerpoint/2010/main" val="469314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Freeform: Shape 26">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Freeform: Shape 28">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2D8690-4012-765B-DF8B-48AABAB97345}"/>
              </a:ext>
            </a:extLst>
          </p:cNvPr>
          <p:cNvSpPr>
            <a:spLocks noGrp="1"/>
          </p:cNvSpPr>
          <p:nvPr>
            <p:ph type="title"/>
          </p:nvPr>
        </p:nvSpPr>
        <p:spPr>
          <a:xfrm>
            <a:off x="371093" y="1161288"/>
            <a:ext cx="3820418" cy="1239012"/>
          </a:xfrm>
        </p:spPr>
        <p:txBody>
          <a:bodyPr vert="horz" lIns="91440" tIns="45720" rIns="91440" bIns="45720" rtlCol="0" anchor="ctr">
            <a:normAutofit/>
          </a:bodyPr>
          <a:lstStyle/>
          <a:p>
            <a:r>
              <a:rPr lang="en-US" kern="1200" dirty="0">
                <a:solidFill>
                  <a:schemeClr val="tx1"/>
                </a:solidFill>
                <a:latin typeface="+mn-lt"/>
                <a:ea typeface="+mj-ea"/>
                <a:cs typeface="+mj-cs"/>
              </a:rPr>
              <a:t>RBC – General Trend*</a:t>
            </a:r>
          </a:p>
        </p:txBody>
      </p:sp>
      <p:sp>
        <p:nvSpPr>
          <p:cNvPr id="31" name="Rectangle 30">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A256B9F9-4A60-3A83-4A78-23E73CF8255D}"/>
              </a:ext>
            </a:extLst>
          </p:cNvPr>
          <p:cNvSpPr>
            <a:spLocks noGrp="1"/>
          </p:cNvSpPr>
          <p:nvPr>
            <p:ph sz="half" idx="2"/>
          </p:nvPr>
        </p:nvSpPr>
        <p:spPr>
          <a:xfrm>
            <a:off x="371094" y="2718054"/>
            <a:ext cx="3438906" cy="3207258"/>
          </a:xfrm>
        </p:spPr>
        <p:txBody>
          <a:bodyPr vert="horz" lIns="91440" tIns="45720" rIns="91440" bIns="45720" rtlCol="0" anchor="t">
            <a:normAutofit/>
          </a:bodyPr>
          <a:lstStyle/>
          <a:p>
            <a:pPr marR="0" lvl="0" fontAlgn="auto">
              <a:spcBef>
                <a:spcPts val="0"/>
              </a:spcBef>
              <a:spcAft>
                <a:spcPts val="600"/>
              </a:spcAft>
              <a:buClrTx/>
              <a:buSzTx/>
              <a:tabLst/>
              <a:defRPr/>
            </a:pPr>
            <a:r>
              <a:rPr kumimoji="0" lang="en-US" sz="1700" b="0" i="0" u="sng" strike="noStrike" cap="none" spc="0" normalizeH="0" baseline="0" noProof="0" dirty="0" err="1">
                <a:ln>
                  <a:noFill/>
                </a:ln>
                <a:effectLst/>
                <a:uLnTx/>
                <a:uFillTx/>
                <a:latin typeface="+mn-lt"/>
              </a:rPr>
              <a:t>tMN</a:t>
            </a:r>
            <a:r>
              <a:rPr kumimoji="0" lang="en-US" sz="1700" b="0" i="0" u="sng" strike="noStrike" cap="none" spc="0" normalizeH="0" baseline="0" noProof="0" dirty="0">
                <a:ln>
                  <a:noFill/>
                </a:ln>
                <a:effectLst/>
                <a:uLnTx/>
                <a:uFillTx/>
                <a:latin typeface="+mn-lt"/>
              </a:rPr>
              <a:t> patients: </a:t>
            </a:r>
          </a:p>
          <a:p>
            <a:pPr marR="0" lvl="0" indent="-228600" fontAlgn="auto">
              <a:spcBef>
                <a:spcPts val="0"/>
              </a:spcBef>
              <a:spcAft>
                <a:spcPts val="600"/>
              </a:spcAft>
              <a:buClrTx/>
              <a:buSzTx/>
              <a:buFont typeface="Arial" panose="020B0604020202020204" pitchFamily="34" charset="0"/>
              <a:buChar char="•"/>
              <a:tabLst/>
              <a:defRPr/>
            </a:pPr>
            <a:endParaRPr kumimoji="0" lang="en-US" sz="1700" b="0" i="0" u="sng" strike="noStrike" cap="none" spc="0" normalizeH="0" baseline="0" noProof="0" dirty="0">
              <a:ln>
                <a:noFill/>
              </a:ln>
              <a:effectLst/>
              <a:uLnTx/>
              <a:uFillTx/>
              <a:latin typeface="+mn-lt"/>
            </a:endParaRPr>
          </a:p>
          <a:p>
            <a:pPr marL="342900" marR="0" lvl="0" indent="-228600" fontAlgn="auto">
              <a:spcBef>
                <a:spcPts val="0"/>
              </a:spcBef>
              <a:spcAft>
                <a:spcPts val="600"/>
              </a:spcAft>
              <a:buClrTx/>
              <a:buSzTx/>
              <a:buFont typeface="Arial" panose="020B0604020202020204" pitchFamily="34" charset="0"/>
              <a:buChar char="•"/>
              <a:tabLst/>
              <a:defRPr/>
            </a:pPr>
            <a:r>
              <a:rPr kumimoji="0" lang="en-US" sz="1700" b="0" i="0" u="none" strike="noStrike" cap="none" spc="0" normalizeH="0" baseline="0" noProof="0" dirty="0">
                <a:ln>
                  <a:noFill/>
                </a:ln>
                <a:effectLst/>
                <a:uLnTx/>
                <a:uFillTx/>
                <a:latin typeface="+mn-lt"/>
              </a:rPr>
              <a:t>RBC level is lower and consistently decreasing dated back to 5 years ago</a:t>
            </a:r>
            <a:endParaRPr lang="en-US" sz="1700" b="0" dirty="0">
              <a:latin typeface="+mn-lt"/>
            </a:endParaRPr>
          </a:p>
          <a:p>
            <a:pPr marR="0" lvl="0" indent="-228600" fontAlgn="auto">
              <a:spcBef>
                <a:spcPts val="0"/>
              </a:spcBef>
              <a:spcAft>
                <a:spcPts val="600"/>
              </a:spcAft>
              <a:buClrTx/>
              <a:buSzTx/>
              <a:buFont typeface="Arial" panose="020B0604020202020204" pitchFamily="34" charset="0"/>
              <a:buChar char="•"/>
              <a:tabLst/>
              <a:defRPr/>
            </a:pPr>
            <a:endParaRPr lang="en-US" sz="1700" b="0" dirty="0">
              <a:latin typeface="+mn-lt"/>
            </a:endParaRPr>
          </a:p>
          <a:p>
            <a:pPr marR="0" lvl="0" indent="-228600" fontAlgn="auto">
              <a:spcBef>
                <a:spcPts val="0"/>
              </a:spcBef>
              <a:spcAft>
                <a:spcPts val="600"/>
              </a:spcAft>
              <a:buClrTx/>
              <a:buSzTx/>
              <a:buFont typeface="Arial" panose="020B0604020202020204" pitchFamily="34" charset="0"/>
              <a:buChar char="•"/>
              <a:tabLst/>
              <a:defRPr/>
            </a:pPr>
            <a:r>
              <a:rPr lang="en-US" sz="1700" b="0" dirty="0">
                <a:latin typeface="+mn-lt"/>
              </a:rPr>
              <a:t>Comparatively strong indicators</a:t>
            </a:r>
          </a:p>
        </p:txBody>
      </p:sp>
      <p:pic>
        <p:nvPicPr>
          <p:cNvPr id="8" name="Picture 7">
            <a:extLst>
              <a:ext uri="{FF2B5EF4-FFF2-40B4-BE49-F238E27FC236}">
                <a16:creationId xmlns:a16="http://schemas.microsoft.com/office/drawing/2014/main" id="{D20BC869-B8F8-8E1A-A75F-84A3BDC4E675}"/>
              </a:ext>
            </a:extLst>
          </p:cNvPr>
          <p:cNvPicPr>
            <a:picLocks noChangeAspect="1"/>
          </p:cNvPicPr>
          <p:nvPr/>
        </p:nvPicPr>
        <p:blipFill>
          <a:blip r:embed="rId2"/>
          <a:stretch>
            <a:fillRect/>
          </a:stretch>
        </p:blipFill>
        <p:spPr>
          <a:xfrm>
            <a:off x="4817623" y="1780794"/>
            <a:ext cx="6922008" cy="3789797"/>
          </a:xfrm>
          <a:prstGeom prst="rect">
            <a:avLst/>
          </a:prstGeom>
        </p:spPr>
      </p:pic>
      <p:sp>
        <p:nvSpPr>
          <p:cNvPr id="5" name="Slide Number Placeholder 4">
            <a:extLst>
              <a:ext uri="{FF2B5EF4-FFF2-40B4-BE49-F238E27FC236}">
                <a16:creationId xmlns:a16="http://schemas.microsoft.com/office/drawing/2014/main" id="{18C708C7-C292-31B0-7A25-64F012AC7FBA}"/>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lgn="r">
              <a:spcAft>
                <a:spcPts val="600"/>
              </a:spcAft>
            </a:pPr>
            <a:fld id="{7783EEA8-8FFA-40B0-9CA2-B650207154BC}" type="slidenum">
              <a:rPr lang="en-US" sz="1200">
                <a:solidFill>
                  <a:schemeClr val="tx1">
                    <a:lumMod val="50000"/>
                    <a:lumOff val="50000"/>
                  </a:schemeClr>
                </a:solidFill>
                <a:latin typeface="+mn-lt"/>
              </a:rPr>
              <a:pPr algn="r">
                <a:spcAft>
                  <a:spcPts val="600"/>
                </a:spcAft>
              </a:pPr>
              <a:t>16</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900267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7C40107E-A00A-9C62-663A-BD4C13CD0CE8}"/>
              </a:ext>
            </a:extLst>
          </p:cNvPr>
          <p:cNvSpPr txBox="1"/>
          <p:nvPr/>
        </p:nvSpPr>
        <p:spPr>
          <a:xfrm>
            <a:off x="751367" y="1531088"/>
            <a:ext cx="10660912" cy="4675160"/>
          </a:xfrm>
          <a:prstGeom prst="rect">
            <a:avLst/>
          </a:prstGeom>
          <a:solidFill>
            <a:srgbClr val="1F2020"/>
          </a:solidFill>
        </p:spPr>
        <p:txBody>
          <a:bodyPr wrap="square" rtlCol="0">
            <a:spAutoFit/>
          </a:bodyPr>
          <a:lstStyle/>
          <a:p>
            <a:endParaRPr lang="en-US" dirty="0"/>
          </a:p>
        </p:txBody>
      </p:sp>
      <p:sp>
        <p:nvSpPr>
          <p:cNvPr id="54" name="Rectangle 4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FF571E-E486-0F2D-E4DB-DEE923058B9F}"/>
              </a:ext>
            </a:extLst>
          </p:cNvPr>
          <p:cNvSpPr>
            <a:spLocks noGrp="1"/>
          </p:cNvSpPr>
          <p:nvPr>
            <p:ph type="title"/>
          </p:nvPr>
        </p:nvSpPr>
        <p:spPr>
          <a:xfrm>
            <a:off x="476360" y="643467"/>
            <a:ext cx="11210925" cy="744836"/>
          </a:xfrm>
          <a:prstGeom prst="ellipse">
            <a:avLst/>
          </a:prstGeom>
        </p:spPr>
        <p:txBody>
          <a:bodyPr vert="horz" lIns="91440" tIns="45720" rIns="91440" bIns="45720" rtlCol="0" anchor="ctr">
            <a:normAutofit/>
          </a:bodyPr>
          <a:lstStyle/>
          <a:p>
            <a:pPr algn="ctr"/>
            <a:r>
              <a:rPr lang="en-US" sz="3000" kern="1200" dirty="0">
                <a:solidFill>
                  <a:schemeClr val="bg1"/>
                </a:solidFill>
                <a:latin typeface="+mn-lt"/>
                <a:ea typeface="+mj-ea"/>
                <a:cs typeface="+mj-cs"/>
              </a:rPr>
              <a:t>RBC – Individual Graphs</a:t>
            </a:r>
          </a:p>
        </p:txBody>
      </p:sp>
      <p:sp>
        <p:nvSpPr>
          <p:cNvPr id="5" name="Slide Number Placeholder 4">
            <a:extLst>
              <a:ext uri="{FF2B5EF4-FFF2-40B4-BE49-F238E27FC236}">
                <a16:creationId xmlns:a16="http://schemas.microsoft.com/office/drawing/2014/main" id="{00FDDDB0-69A0-10DC-6D8A-3BB44186061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7783EEA8-8FFA-40B0-9CA2-B650207154BC}" type="slidenum">
              <a:rPr lang="en-US" sz="1200">
                <a:solidFill>
                  <a:schemeClr val="tx1">
                    <a:tint val="75000"/>
                  </a:schemeClr>
                </a:solidFill>
                <a:latin typeface="+mn-lt"/>
              </a:rPr>
              <a:pPr algn="r">
                <a:spcAft>
                  <a:spcPts val="600"/>
                </a:spcAft>
              </a:pPr>
              <a:t>17</a:t>
            </a:fld>
            <a:endParaRPr lang="en-US" sz="1200">
              <a:solidFill>
                <a:schemeClr val="tx1">
                  <a:tint val="75000"/>
                </a:schemeClr>
              </a:solidFill>
              <a:latin typeface="+mn-lt"/>
            </a:endParaRPr>
          </a:p>
        </p:txBody>
      </p:sp>
      <p:sp>
        <p:nvSpPr>
          <p:cNvPr id="35" name="Slide Number Placeholder 4">
            <a:extLst>
              <a:ext uri="{FF2B5EF4-FFF2-40B4-BE49-F238E27FC236}">
                <a16:creationId xmlns:a16="http://schemas.microsoft.com/office/drawing/2014/main" id="{4489115F-6C3B-71DE-A7C5-F3FD9459E03B}"/>
              </a:ext>
            </a:extLst>
          </p:cNvPr>
          <p:cNvSpPr txBox="1">
            <a:spLocks/>
          </p:cNvSpPr>
          <p:nvPr/>
        </p:nvSpPr>
        <p:spPr>
          <a:xfrm>
            <a:off x="-418681" y="6264296"/>
            <a:ext cx="1423557"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800" b="1" kern="1200">
                <a:solidFill>
                  <a:schemeClr val="accent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fld id="{7783EEA8-8FFA-40B0-9CA2-B650207154BC}" type="slidenum">
              <a:rPr lang="en-US" sz="1200" smtClean="0">
                <a:solidFill>
                  <a:schemeClr val="tx1">
                    <a:lumMod val="50000"/>
                    <a:lumOff val="50000"/>
                  </a:schemeClr>
                </a:solidFill>
                <a:latin typeface="+mn-lt"/>
              </a:rPr>
              <a:pPr algn="r">
                <a:spcAft>
                  <a:spcPts val="600"/>
                </a:spcAft>
              </a:pPr>
              <a:t>17</a:t>
            </a:fld>
            <a:endParaRPr lang="en-US" sz="1200">
              <a:solidFill>
                <a:schemeClr val="tx1">
                  <a:lumMod val="50000"/>
                  <a:lumOff val="50000"/>
                </a:schemeClr>
              </a:solidFill>
              <a:latin typeface="+mn-lt"/>
            </a:endParaRPr>
          </a:p>
        </p:txBody>
      </p:sp>
      <p:pic>
        <p:nvPicPr>
          <p:cNvPr id="4" name="Picture 3">
            <a:extLst>
              <a:ext uri="{FF2B5EF4-FFF2-40B4-BE49-F238E27FC236}">
                <a16:creationId xmlns:a16="http://schemas.microsoft.com/office/drawing/2014/main" id="{3680D1ED-CF14-D468-4223-6F213386D41A}"/>
              </a:ext>
            </a:extLst>
          </p:cNvPr>
          <p:cNvPicPr>
            <a:picLocks noChangeAspect="1"/>
          </p:cNvPicPr>
          <p:nvPr/>
        </p:nvPicPr>
        <p:blipFill>
          <a:blip r:embed="rId2"/>
          <a:stretch>
            <a:fillRect/>
          </a:stretch>
        </p:blipFill>
        <p:spPr>
          <a:xfrm>
            <a:off x="1555749" y="2148280"/>
            <a:ext cx="8930663" cy="3651183"/>
          </a:xfrm>
          <a:prstGeom prst="rect">
            <a:avLst/>
          </a:prstGeom>
        </p:spPr>
      </p:pic>
      <p:sp>
        <p:nvSpPr>
          <p:cNvPr id="6" name="TextBox 5">
            <a:extLst>
              <a:ext uri="{FF2B5EF4-FFF2-40B4-BE49-F238E27FC236}">
                <a16:creationId xmlns:a16="http://schemas.microsoft.com/office/drawing/2014/main" id="{295EFBE2-F08F-C54F-A602-254443EFB84C}"/>
              </a:ext>
            </a:extLst>
          </p:cNvPr>
          <p:cNvSpPr txBox="1"/>
          <p:nvPr/>
        </p:nvSpPr>
        <p:spPr>
          <a:xfrm>
            <a:off x="293097" y="159966"/>
            <a:ext cx="7700976" cy="369332"/>
          </a:xfrm>
          <a:prstGeom prst="rect">
            <a:avLst/>
          </a:prstGeom>
          <a:noFill/>
        </p:spPr>
        <p:txBody>
          <a:bodyPr wrap="square">
            <a:spAutoFit/>
          </a:bodyPr>
          <a:lstStyle/>
          <a:p>
            <a:r>
              <a:rPr lang="en-US" dirty="0">
                <a:solidFill>
                  <a:srgbClr val="FF0000"/>
                </a:solidFill>
              </a:rPr>
              <a:t>All graph titles and identifiers have been removed to protect patient privacy</a:t>
            </a:r>
          </a:p>
        </p:txBody>
      </p:sp>
    </p:spTree>
    <p:extLst>
      <p:ext uri="{BB962C8B-B14F-4D97-AF65-F5344CB8AC3E}">
        <p14:creationId xmlns:p14="http://schemas.microsoft.com/office/powerpoint/2010/main" val="1525558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3BCD40-AEC1-2392-8703-57B802E66466}"/>
              </a:ext>
            </a:extLst>
          </p:cNvPr>
          <p:cNvSpPr>
            <a:spLocks noGrp="1"/>
          </p:cNvSpPr>
          <p:nvPr>
            <p:ph type="title"/>
          </p:nvPr>
        </p:nvSpPr>
        <p:spPr>
          <a:xfrm>
            <a:off x="823442" y="921715"/>
            <a:ext cx="5163022" cy="2635993"/>
          </a:xfrm>
          <a:prstGeom prst="ellipse">
            <a:avLst/>
          </a:prstGeom>
        </p:spPr>
        <p:txBody>
          <a:bodyPr vert="horz" lIns="91440" tIns="45720" rIns="91440" bIns="45720" rtlCol="0" anchor="b">
            <a:normAutofit/>
          </a:bodyPr>
          <a:lstStyle/>
          <a:p>
            <a:r>
              <a:rPr lang="en-US" sz="4800" kern="1200" dirty="0">
                <a:solidFill>
                  <a:schemeClr val="tx1"/>
                </a:solidFill>
                <a:latin typeface="+mn-lt"/>
                <a:ea typeface="+mj-ea"/>
                <a:cs typeface="+mj-cs"/>
              </a:rPr>
              <a:t>MCV</a:t>
            </a:r>
          </a:p>
        </p:txBody>
      </p:sp>
      <p:sp>
        <p:nvSpPr>
          <p:cNvPr id="24" name="Rectangle 23">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Content Placeholder 9">
            <a:extLst>
              <a:ext uri="{FF2B5EF4-FFF2-40B4-BE49-F238E27FC236}">
                <a16:creationId xmlns:a16="http://schemas.microsoft.com/office/drawing/2014/main" id="{53E25FEC-2B44-C895-40C2-6BF1B19AC93D}"/>
              </a:ext>
            </a:extLst>
          </p:cNvPr>
          <p:cNvPicPr>
            <a:picLocks noGrp="1" noChangeAspect="1"/>
          </p:cNvPicPr>
          <p:nvPr>
            <p:ph sz="half" idx="1"/>
          </p:nvPr>
        </p:nvPicPr>
        <p:blipFill>
          <a:blip r:embed="rId2"/>
          <a:stretch>
            <a:fillRect/>
          </a:stretch>
        </p:blipFill>
        <p:spPr>
          <a:xfrm>
            <a:off x="6297460" y="1011113"/>
            <a:ext cx="5163022" cy="4727133"/>
          </a:xfrm>
          <a:prstGeom prst="rect">
            <a:avLst/>
          </a:prstGeom>
        </p:spPr>
      </p:pic>
      <p:sp>
        <p:nvSpPr>
          <p:cNvPr id="30" name="Rectangle 29">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881119E8-02D9-20A3-2419-52B04427562A}"/>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lgn="r">
              <a:spcAft>
                <a:spcPts val="600"/>
              </a:spcAft>
            </a:pPr>
            <a:fld id="{7783EEA8-8FFA-40B0-9CA2-B650207154BC}" type="slidenum">
              <a:rPr lang="en-US" sz="1100">
                <a:solidFill>
                  <a:srgbClr val="FFFFFF"/>
                </a:solidFill>
                <a:latin typeface="+mn-lt"/>
              </a:rPr>
              <a:pPr algn="r">
                <a:spcAft>
                  <a:spcPts val="600"/>
                </a:spcAft>
              </a:pPr>
              <a:t>18</a:t>
            </a:fld>
            <a:endParaRPr lang="en-US" sz="1100">
              <a:solidFill>
                <a:srgbClr val="FFFFFF"/>
              </a:solidFill>
              <a:latin typeface="+mn-lt"/>
            </a:endParaRPr>
          </a:p>
        </p:txBody>
      </p:sp>
    </p:spTree>
    <p:extLst>
      <p:ext uri="{BB962C8B-B14F-4D97-AF65-F5344CB8AC3E}">
        <p14:creationId xmlns:p14="http://schemas.microsoft.com/office/powerpoint/2010/main" val="1535135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Freeform: Shape 4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7" name="Freeform: Shape 4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2D8690-4012-765B-DF8B-48AABAB97345}"/>
              </a:ext>
            </a:extLst>
          </p:cNvPr>
          <p:cNvSpPr>
            <a:spLocks noGrp="1"/>
          </p:cNvSpPr>
          <p:nvPr>
            <p:ph type="title"/>
          </p:nvPr>
        </p:nvSpPr>
        <p:spPr>
          <a:xfrm>
            <a:off x="371093" y="1161288"/>
            <a:ext cx="3697679" cy="1239012"/>
          </a:xfrm>
        </p:spPr>
        <p:txBody>
          <a:bodyPr vert="horz" lIns="91440" tIns="45720" rIns="91440" bIns="45720" rtlCol="0" anchor="ctr">
            <a:normAutofit/>
          </a:bodyPr>
          <a:lstStyle/>
          <a:p>
            <a:r>
              <a:rPr lang="en-US" kern="1200" dirty="0">
                <a:solidFill>
                  <a:schemeClr val="tx1"/>
                </a:solidFill>
                <a:latin typeface="+mn-lt"/>
                <a:ea typeface="+mj-ea"/>
                <a:cs typeface="+mj-cs"/>
              </a:rPr>
              <a:t>MCV – General Trend</a:t>
            </a:r>
          </a:p>
        </p:txBody>
      </p:sp>
      <p:sp>
        <p:nvSpPr>
          <p:cNvPr id="49" name="Rectangle 4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 name="Rectangle 5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A256B9F9-4A60-3A83-4A78-23E73CF8255D}"/>
              </a:ext>
            </a:extLst>
          </p:cNvPr>
          <p:cNvSpPr>
            <a:spLocks noGrp="1"/>
          </p:cNvSpPr>
          <p:nvPr>
            <p:ph sz="half" idx="2"/>
          </p:nvPr>
        </p:nvSpPr>
        <p:spPr>
          <a:xfrm>
            <a:off x="371094" y="2718054"/>
            <a:ext cx="3438906" cy="3207258"/>
          </a:xfrm>
        </p:spPr>
        <p:txBody>
          <a:bodyPr vert="horz" lIns="91440" tIns="45720" rIns="91440" bIns="45720" rtlCol="0" anchor="t">
            <a:normAutofit/>
          </a:bodyPr>
          <a:lstStyle/>
          <a:p>
            <a:pPr marR="0" lvl="0" fontAlgn="auto">
              <a:spcBef>
                <a:spcPts val="0"/>
              </a:spcBef>
              <a:spcAft>
                <a:spcPts val="600"/>
              </a:spcAft>
              <a:buClrTx/>
              <a:buSzTx/>
              <a:tabLst/>
              <a:defRPr/>
            </a:pPr>
            <a:r>
              <a:rPr kumimoji="0" lang="en-US" sz="1700" b="0" i="0" u="sng" strike="noStrike" cap="none" spc="0" normalizeH="0" baseline="0" noProof="0" dirty="0" err="1">
                <a:ln>
                  <a:noFill/>
                </a:ln>
                <a:effectLst/>
                <a:uLnTx/>
                <a:uFillTx/>
                <a:latin typeface="+mn-lt"/>
              </a:rPr>
              <a:t>tMN</a:t>
            </a:r>
            <a:r>
              <a:rPr kumimoji="0" lang="en-US" sz="1700" b="0" i="0" u="sng" strike="noStrike" cap="none" spc="0" normalizeH="0" baseline="0" noProof="0" dirty="0">
                <a:ln>
                  <a:noFill/>
                </a:ln>
                <a:effectLst/>
                <a:uLnTx/>
                <a:uFillTx/>
                <a:latin typeface="+mn-lt"/>
              </a:rPr>
              <a:t> patients: </a:t>
            </a:r>
          </a:p>
          <a:p>
            <a:pPr marR="0" lvl="0" fontAlgn="auto">
              <a:spcBef>
                <a:spcPts val="0"/>
              </a:spcBef>
              <a:spcAft>
                <a:spcPts val="600"/>
              </a:spcAft>
              <a:buClrTx/>
              <a:buSzTx/>
              <a:tabLst/>
              <a:defRPr/>
            </a:pPr>
            <a:endParaRPr lang="en-US" sz="1700" b="0" u="sng" dirty="0">
              <a:latin typeface="+mn-lt"/>
            </a:endParaRPr>
          </a:p>
          <a:p>
            <a:pPr marL="285750" marR="0" lvl="0" indent="-285750" fontAlgn="auto">
              <a:spcBef>
                <a:spcPts val="0"/>
              </a:spcBef>
              <a:spcAft>
                <a:spcPts val="600"/>
              </a:spcAft>
              <a:buClrTx/>
              <a:buSzTx/>
              <a:buFont typeface="Arial" panose="020B0604020202020204" pitchFamily="34" charset="0"/>
              <a:buChar char="•"/>
              <a:tabLst/>
              <a:defRPr/>
            </a:pPr>
            <a:r>
              <a:rPr lang="en-US" sz="1700" b="0" dirty="0">
                <a:latin typeface="+mn-lt"/>
              </a:rPr>
              <a:t>MCV</a:t>
            </a:r>
            <a:r>
              <a:rPr kumimoji="0" lang="en-US" sz="1700" b="0" i="0" u="none" strike="noStrike" cap="none" spc="0" normalizeH="0" baseline="0" noProof="0" dirty="0">
                <a:ln>
                  <a:noFill/>
                </a:ln>
                <a:effectLst/>
                <a:uLnTx/>
                <a:uFillTx/>
                <a:latin typeface="+mn-lt"/>
              </a:rPr>
              <a:t> level is </a:t>
            </a:r>
            <a:r>
              <a:rPr lang="en-US" sz="1700" b="0" dirty="0">
                <a:latin typeface="+mn-lt"/>
              </a:rPr>
              <a:t>higher</a:t>
            </a:r>
            <a:r>
              <a:rPr kumimoji="0" lang="en-US" sz="1700" b="0" i="0" u="none" strike="noStrike" cap="none" spc="0" normalizeH="0" baseline="0" noProof="0" dirty="0">
                <a:ln>
                  <a:noFill/>
                </a:ln>
                <a:effectLst/>
                <a:uLnTx/>
                <a:uFillTx/>
                <a:latin typeface="+mn-lt"/>
              </a:rPr>
              <a:t> and consistently </a:t>
            </a:r>
            <a:r>
              <a:rPr lang="en-US" sz="1700" b="0" dirty="0">
                <a:latin typeface="+mn-lt"/>
              </a:rPr>
              <a:t>increasing</a:t>
            </a:r>
            <a:r>
              <a:rPr kumimoji="0" lang="en-US" sz="1700" b="0" i="0" u="none" strike="noStrike" cap="none" spc="0" normalizeH="0" baseline="0" noProof="0" dirty="0">
                <a:ln>
                  <a:noFill/>
                </a:ln>
                <a:effectLst/>
                <a:uLnTx/>
                <a:uFillTx/>
                <a:latin typeface="+mn-lt"/>
              </a:rPr>
              <a:t> dated back to 5 years ago</a:t>
            </a:r>
            <a:endParaRPr lang="en-US" sz="1700" b="0" dirty="0">
              <a:latin typeface="+mn-lt"/>
            </a:endParaRPr>
          </a:p>
          <a:p>
            <a:pPr marR="0" lvl="0" indent="-228600" fontAlgn="auto">
              <a:spcBef>
                <a:spcPts val="0"/>
              </a:spcBef>
              <a:spcAft>
                <a:spcPts val="600"/>
              </a:spcAft>
              <a:buClrTx/>
              <a:buSzTx/>
              <a:buFont typeface="Arial" panose="020B0604020202020204" pitchFamily="34" charset="0"/>
              <a:buChar char="•"/>
              <a:tabLst/>
              <a:defRPr/>
            </a:pPr>
            <a:endParaRPr lang="en-US" sz="1700" b="0" dirty="0">
              <a:latin typeface="+mn-lt"/>
            </a:endParaRPr>
          </a:p>
          <a:p>
            <a:pPr marR="0" lvl="0" indent="-228600" fontAlgn="auto">
              <a:spcBef>
                <a:spcPts val="0"/>
              </a:spcBef>
              <a:spcAft>
                <a:spcPts val="600"/>
              </a:spcAft>
              <a:buClrTx/>
              <a:buSzTx/>
              <a:buFont typeface="Arial" panose="020B0604020202020204" pitchFamily="34" charset="0"/>
              <a:buChar char="•"/>
              <a:tabLst/>
              <a:defRPr/>
            </a:pPr>
            <a:r>
              <a:rPr lang="en-US" sz="1700" b="0" dirty="0">
                <a:latin typeface="+mn-lt"/>
              </a:rPr>
              <a:t>Fluctuate at interval -11</a:t>
            </a:r>
          </a:p>
          <a:p>
            <a:pPr marR="0" lvl="0" indent="-228600" fontAlgn="auto">
              <a:spcBef>
                <a:spcPts val="0"/>
              </a:spcBef>
              <a:spcAft>
                <a:spcPts val="600"/>
              </a:spcAft>
              <a:buClrTx/>
              <a:buSzTx/>
              <a:buFont typeface="Arial" panose="020B0604020202020204" pitchFamily="34" charset="0"/>
              <a:buChar char="•"/>
              <a:tabLst/>
              <a:defRPr/>
            </a:pPr>
            <a:endParaRPr lang="en-US" sz="1700" b="0" dirty="0">
              <a:latin typeface="+mn-lt"/>
            </a:endParaRPr>
          </a:p>
          <a:p>
            <a:pPr marR="0" lvl="0" indent="-228600" fontAlgn="auto">
              <a:spcBef>
                <a:spcPts val="0"/>
              </a:spcBef>
              <a:spcAft>
                <a:spcPts val="600"/>
              </a:spcAft>
              <a:buClrTx/>
              <a:buSzTx/>
              <a:buFont typeface="Arial" panose="020B0604020202020204" pitchFamily="34" charset="0"/>
              <a:buChar char="•"/>
              <a:tabLst/>
              <a:defRPr/>
            </a:pPr>
            <a:r>
              <a:rPr lang="en-US" sz="1700" b="0" dirty="0">
                <a:latin typeface="+mn-lt"/>
              </a:rPr>
              <a:t>Outliers affect the group -11</a:t>
            </a:r>
          </a:p>
          <a:p>
            <a:pPr marR="0" lvl="0" indent="-228600" fontAlgn="auto">
              <a:spcBef>
                <a:spcPts val="0"/>
              </a:spcBef>
              <a:spcAft>
                <a:spcPts val="600"/>
              </a:spcAft>
              <a:buClrTx/>
              <a:buSzTx/>
              <a:buFont typeface="Arial" panose="020B0604020202020204" pitchFamily="34" charset="0"/>
              <a:buChar char="•"/>
              <a:tabLst/>
              <a:defRPr/>
            </a:pPr>
            <a:endParaRPr lang="en-US" sz="1700" b="0" dirty="0">
              <a:latin typeface="+mn-lt"/>
            </a:endParaRPr>
          </a:p>
        </p:txBody>
      </p:sp>
      <p:pic>
        <p:nvPicPr>
          <p:cNvPr id="6" name="Picture 5" descr="A graph of a patient&#10;&#10;Description automatically generated with medium confidence">
            <a:extLst>
              <a:ext uri="{FF2B5EF4-FFF2-40B4-BE49-F238E27FC236}">
                <a16:creationId xmlns:a16="http://schemas.microsoft.com/office/drawing/2014/main" id="{227F7DF0-D70C-7240-B38B-BC27D6F0B5FC}"/>
              </a:ext>
            </a:extLst>
          </p:cNvPr>
          <p:cNvPicPr>
            <a:picLocks noChangeAspect="1"/>
          </p:cNvPicPr>
          <p:nvPr/>
        </p:nvPicPr>
        <p:blipFill>
          <a:blip r:embed="rId2"/>
          <a:stretch>
            <a:fillRect/>
          </a:stretch>
        </p:blipFill>
        <p:spPr>
          <a:xfrm>
            <a:off x="4901184" y="1619003"/>
            <a:ext cx="6922008" cy="3720578"/>
          </a:xfrm>
          <a:prstGeom prst="rect">
            <a:avLst/>
          </a:prstGeom>
        </p:spPr>
      </p:pic>
      <p:sp>
        <p:nvSpPr>
          <p:cNvPr id="5" name="Slide Number Placeholder 4">
            <a:extLst>
              <a:ext uri="{FF2B5EF4-FFF2-40B4-BE49-F238E27FC236}">
                <a16:creationId xmlns:a16="http://schemas.microsoft.com/office/drawing/2014/main" id="{18C708C7-C292-31B0-7A25-64F012AC7FBA}"/>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lgn="r">
              <a:spcAft>
                <a:spcPts val="600"/>
              </a:spcAft>
            </a:pPr>
            <a:fld id="{7783EEA8-8FFA-40B0-9CA2-B650207154BC}" type="slidenum">
              <a:rPr lang="en-US" sz="1200">
                <a:solidFill>
                  <a:schemeClr val="tx1">
                    <a:lumMod val="50000"/>
                    <a:lumOff val="50000"/>
                  </a:schemeClr>
                </a:solidFill>
                <a:latin typeface="+mn-lt"/>
              </a:rPr>
              <a:pPr algn="r">
                <a:spcAft>
                  <a:spcPts val="600"/>
                </a:spcAft>
              </a:pPr>
              <a:t>19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4081343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E2C39707-C47F-B1DF-6E97-8E81883D8601}"/>
              </a:ext>
            </a:extLst>
          </p:cNvPr>
          <p:cNvGraphicFramePr>
            <a:graphicFrameLocks noChangeAspect="1"/>
          </p:cNvGraphicFramePr>
          <p:nvPr>
            <p:custDataLst>
              <p:tags r:id="rId1"/>
            </p:custDataLst>
          </p:nvPr>
        </p:nvGraphicFramePr>
        <p:xfrm>
          <a:off x="1401" y="1401"/>
          <a:ext cx="1401" cy="1401"/>
        </p:xfrm>
        <a:graphic>
          <a:graphicData uri="http://schemas.openxmlformats.org/presentationml/2006/ole">
            <mc:AlternateContent xmlns:mc="http://schemas.openxmlformats.org/markup-compatibility/2006">
              <mc:Choice xmlns:v="urn:schemas-microsoft-com:vml" Requires="v">
                <p:oleObj name="think-cell 幻灯片" r:id="rId4" imgW="526" imgH="526" progId="TCLayout.ActiveDocument.1">
                  <p:embed/>
                </p:oleObj>
              </mc:Choice>
              <mc:Fallback>
                <p:oleObj name="think-cell 幻灯片" r:id="rId4" imgW="526" imgH="526" progId="TCLayout.ActiveDocument.1">
                  <p:embed/>
                  <p:pic>
                    <p:nvPicPr>
                      <p:cNvPr id="9" name="Object 8" hidden="1">
                        <a:extLst>
                          <a:ext uri="{FF2B5EF4-FFF2-40B4-BE49-F238E27FC236}">
                            <a16:creationId xmlns:a16="http://schemas.microsoft.com/office/drawing/2014/main" id="{E2C39707-C47F-B1DF-6E97-8E81883D8601}"/>
                          </a:ext>
                        </a:extLst>
                      </p:cNvPr>
                      <p:cNvPicPr/>
                      <p:nvPr/>
                    </p:nvPicPr>
                    <p:blipFill>
                      <a:blip r:embed="rId5"/>
                      <a:stretch>
                        <a:fillRect/>
                      </a:stretch>
                    </p:blipFill>
                    <p:spPr>
                      <a:xfrm>
                        <a:off x="1401" y="1401"/>
                        <a:ext cx="1401" cy="1401"/>
                      </a:xfrm>
                      <a:prstGeom prst="rect">
                        <a:avLst/>
                      </a:prstGeom>
                    </p:spPr>
                  </p:pic>
                </p:oleObj>
              </mc:Fallback>
            </mc:AlternateContent>
          </a:graphicData>
        </a:graphic>
      </p:graphicFrame>
      <p:sp>
        <p:nvSpPr>
          <p:cNvPr id="4" name="object 4"/>
          <p:cNvSpPr txBox="1"/>
          <p:nvPr/>
        </p:nvSpPr>
        <p:spPr>
          <a:xfrm>
            <a:off x="11639269" y="6210633"/>
            <a:ext cx="181535" cy="232884"/>
          </a:xfrm>
          <a:prstGeom prst="rect">
            <a:avLst/>
          </a:prstGeom>
        </p:spPr>
        <p:txBody>
          <a:bodyPr vert="horz" wrap="square" lIns="0" tIns="0" rIns="0" bIns="0" rtlCol="0">
            <a:spAutoFit/>
          </a:bodyPr>
          <a:lstStyle/>
          <a:p>
            <a:pPr marL="33619">
              <a:lnSpc>
                <a:spcPts val="1769"/>
              </a:lnSpc>
            </a:pPr>
            <a:fld id="{81D60167-4931-47E6-BA6A-407CBD079E47}" type="slidenum">
              <a:rPr sz="1765" dirty="0">
                <a:solidFill>
                  <a:srgbClr val="57585B"/>
                </a:solidFill>
                <a:latin typeface="Calibri"/>
                <a:cs typeface="Calibri"/>
              </a:rPr>
              <a:pPr marL="33619">
                <a:lnSpc>
                  <a:spcPts val="1769"/>
                </a:lnSpc>
              </a:pPr>
              <a:t>2</a:t>
            </a:fld>
            <a:endParaRPr sz="1765">
              <a:latin typeface="Calibri"/>
              <a:cs typeface="Calibri"/>
            </a:endParaRPr>
          </a:p>
        </p:txBody>
      </p:sp>
      <p:sp>
        <p:nvSpPr>
          <p:cNvPr id="2" name="object 2"/>
          <p:cNvSpPr txBox="1">
            <a:spLocks noGrp="1"/>
          </p:cNvSpPr>
          <p:nvPr>
            <p:ph type="title"/>
          </p:nvPr>
        </p:nvSpPr>
        <p:spPr>
          <a:xfrm>
            <a:off x="371196" y="234016"/>
            <a:ext cx="1182326" cy="364361"/>
          </a:xfrm>
          <a:prstGeom prst="rect">
            <a:avLst/>
          </a:prstGeom>
        </p:spPr>
        <p:txBody>
          <a:bodyPr vert="horz" wrap="square" lIns="0" tIns="11206" rIns="0" bIns="0" rtlCol="0" anchor="b">
            <a:spAutoFit/>
          </a:bodyPr>
          <a:lstStyle/>
          <a:p>
            <a:pPr marL="11206">
              <a:lnSpc>
                <a:spcPct val="100000"/>
              </a:lnSpc>
              <a:spcBef>
                <a:spcPts val="88"/>
              </a:spcBef>
            </a:pPr>
            <a:r>
              <a:rPr sz="2294" spc="4" dirty="0"/>
              <a:t>A</a:t>
            </a:r>
            <a:r>
              <a:rPr sz="2294" spc="-26" dirty="0"/>
              <a:t>g</a:t>
            </a:r>
            <a:r>
              <a:rPr sz="2294" dirty="0"/>
              <a:t>enda</a:t>
            </a:r>
          </a:p>
        </p:txBody>
      </p:sp>
      <p:graphicFrame>
        <p:nvGraphicFramePr>
          <p:cNvPr id="8" name="Table 7">
            <a:extLst>
              <a:ext uri="{FF2B5EF4-FFF2-40B4-BE49-F238E27FC236}">
                <a16:creationId xmlns:a16="http://schemas.microsoft.com/office/drawing/2014/main" id="{68B3CFE1-4EA5-CFDE-117E-2E9431B5A5D6}"/>
              </a:ext>
            </a:extLst>
          </p:cNvPr>
          <p:cNvGraphicFramePr>
            <a:graphicFrameLocks noGrp="1"/>
          </p:cNvGraphicFramePr>
          <p:nvPr>
            <p:extLst>
              <p:ext uri="{D42A27DB-BD31-4B8C-83A1-F6EECF244321}">
                <p14:modId xmlns:p14="http://schemas.microsoft.com/office/powerpoint/2010/main" val="1347557345"/>
              </p:ext>
            </p:extLst>
          </p:nvPr>
        </p:nvGraphicFramePr>
        <p:xfrm>
          <a:off x="371196" y="724233"/>
          <a:ext cx="6560337" cy="5486400"/>
        </p:xfrm>
        <a:graphic>
          <a:graphicData uri="http://schemas.openxmlformats.org/drawingml/2006/table">
            <a:tbl>
              <a:tblPr firstRow="1" bandRow="1"/>
              <a:tblGrid>
                <a:gridCol w="6560337">
                  <a:extLst>
                    <a:ext uri="{9D8B030D-6E8A-4147-A177-3AD203B41FA5}">
                      <a16:colId xmlns:a16="http://schemas.microsoft.com/office/drawing/2014/main" val="2047465209"/>
                    </a:ext>
                  </a:extLst>
                </a:gridCol>
              </a:tblGrid>
              <a:tr h="457200">
                <a:tc>
                  <a:txBody>
                    <a:bodyPr/>
                    <a:lstStyle>
                      <a:lvl1pPr marL="0">
                        <a:defRPr b="1">
                          <a:solidFill>
                            <a:schemeClr val="lt1"/>
                          </a:solidFill>
                          <a:latin typeface="Calibri" panose="020F0502020204030204"/>
                        </a:defRPr>
                      </a:lvl1pPr>
                      <a:lvl2pPr marL="457200">
                        <a:defRPr b="1">
                          <a:solidFill>
                            <a:schemeClr val="lt1"/>
                          </a:solidFill>
                          <a:latin typeface="Calibri" panose="020F0502020204030204"/>
                        </a:defRPr>
                      </a:lvl2pPr>
                      <a:lvl3pPr marL="914400">
                        <a:defRPr b="1">
                          <a:solidFill>
                            <a:schemeClr val="lt1"/>
                          </a:solidFill>
                          <a:latin typeface="Calibri" panose="020F0502020204030204"/>
                        </a:defRPr>
                      </a:lvl3pPr>
                      <a:lvl4pPr marL="1371600">
                        <a:defRPr b="1">
                          <a:solidFill>
                            <a:schemeClr val="lt1"/>
                          </a:solidFill>
                          <a:latin typeface="Calibri" panose="020F0502020204030204"/>
                        </a:defRPr>
                      </a:lvl4pPr>
                      <a:lvl5pPr marL="1828800">
                        <a:defRPr b="1">
                          <a:solidFill>
                            <a:schemeClr val="lt1"/>
                          </a:solidFill>
                          <a:latin typeface="Calibri" panose="020F0502020204030204"/>
                        </a:defRPr>
                      </a:lvl5pPr>
                      <a:lvl6pPr marL="2286000">
                        <a:defRPr b="1">
                          <a:solidFill>
                            <a:schemeClr val="lt1"/>
                          </a:solidFill>
                          <a:latin typeface="Calibri" panose="020F0502020204030204"/>
                        </a:defRPr>
                      </a:lvl6pPr>
                      <a:lvl7pPr marL="2743200">
                        <a:defRPr b="1">
                          <a:solidFill>
                            <a:schemeClr val="lt1"/>
                          </a:solidFill>
                          <a:latin typeface="Calibri" panose="020F0502020204030204"/>
                        </a:defRPr>
                      </a:lvl7pPr>
                      <a:lvl8pPr marL="3200400">
                        <a:defRPr b="1">
                          <a:solidFill>
                            <a:schemeClr val="lt1"/>
                          </a:solidFill>
                          <a:latin typeface="Calibri" panose="020F0502020204030204"/>
                        </a:defRPr>
                      </a:lvl8pPr>
                      <a:lvl9pPr marL="3657600">
                        <a:defRPr b="1">
                          <a:solidFill>
                            <a:schemeClr val="lt1"/>
                          </a:solidFill>
                          <a:latin typeface="Calibri" panose="020F0502020204030204"/>
                        </a:defRPr>
                      </a:lvl9pPr>
                    </a:lstStyle>
                    <a:p>
                      <a:r>
                        <a:rPr lang="en-US" sz="1200" b="0" dirty="0">
                          <a:solidFill>
                            <a:schemeClr val="tx1"/>
                          </a:solidFill>
                        </a:rPr>
                        <a:t>Problem Statement</a:t>
                      </a:r>
                    </a:p>
                  </a:txBody>
                  <a:tcPr marL="55676" marR="55676" marT="40341" marB="40341" anchor="ctr">
                    <a:lnL w="12700" cmpd="sng">
                      <a:solidFill>
                        <a:srgbClr val="FFFFFF"/>
                      </a:solidFill>
                    </a:lnL>
                    <a:lnR w="12700" cmpd="sng">
                      <a:solidFill>
                        <a:srgbClr val="FFFFFF"/>
                      </a:solidFill>
                    </a:lnR>
                    <a:lnT w="6350" cap="flat" cmpd="sng" algn="ctr">
                      <a:solidFill>
                        <a:srgbClr val="0067B1"/>
                      </a:solidFill>
                      <a:prstDash val="solid"/>
                      <a:round/>
                      <a:headEnd type="none" w="med" len="med"/>
                      <a:tailEnd type="none" w="med" len="med"/>
                    </a:lnT>
                    <a:lnB w="6350" cap="flat" cmpd="sng" algn="ctr">
                      <a:solidFill>
                        <a:srgbClr val="0067B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661833"/>
                  </a:ext>
                </a:extLst>
              </a:tr>
              <a:tr h="457200">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r>
                        <a:rPr lang="en-US" sz="1200" b="0" dirty="0">
                          <a:solidFill>
                            <a:schemeClr val="tx1"/>
                          </a:solidFill>
                        </a:rPr>
                        <a:t>Data Profile</a:t>
                      </a:r>
                    </a:p>
                  </a:txBody>
                  <a:tcPr marL="55676" marR="55676" marT="40341" marB="40341" anchor="ctr">
                    <a:lnL w="12700" cmpd="sng">
                      <a:solidFill>
                        <a:srgbClr val="FFFFFF"/>
                      </a:solidFill>
                    </a:lnL>
                    <a:lnR w="12700" cap="flat" cmpd="sng" algn="ctr">
                      <a:noFill/>
                      <a:prstDash val="solid"/>
                      <a:round/>
                      <a:headEnd type="none" w="med" len="med"/>
                      <a:tailEnd type="none" w="med" len="med"/>
                    </a:lnR>
                    <a:lnT w="6350" cap="flat" cmpd="sng" algn="ctr">
                      <a:solidFill>
                        <a:srgbClr val="0067B1"/>
                      </a:solidFill>
                      <a:prstDash val="solid"/>
                      <a:round/>
                      <a:headEnd type="none" w="med" len="med"/>
                      <a:tailEnd type="none" w="med" len="med"/>
                    </a:lnT>
                    <a:lnB w="6350" cap="flat" cmpd="sng" algn="ctr">
                      <a:solidFill>
                        <a:srgbClr val="0067B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159962211"/>
                  </a:ext>
                </a:extLst>
              </a:tr>
              <a:tr h="457200">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marL="0" marR="0" lvl="0" indent="0" algn="l" defTabSz="1005821" rtl="0" eaLnBrk="1" fontAlgn="auto" latinLnBrk="0" hangingPunct="1">
                        <a:lnSpc>
                          <a:spcPct val="100000"/>
                        </a:lnSpc>
                        <a:spcBef>
                          <a:spcPts val="0"/>
                        </a:spcBef>
                        <a:spcAft>
                          <a:spcPts val="400"/>
                        </a:spcAft>
                        <a:buClrTx/>
                        <a:buSzTx/>
                        <a:buFontTx/>
                        <a:buNone/>
                        <a:tabLst/>
                        <a:defRPr/>
                      </a:pPr>
                      <a:r>
                        <a:rPr lang="en-US" sz="1200" b="0" dirty="0"/>
                        <a:t>Data Processing</a:t>
                      </a:r>
                    </a:p>
                  </a:txBody>
                  <a:tcPr marL="55676" marR="55676" marT="40341" marB="40341" anchor="ctr">
                    <a:lnL w="12700" cmpd="sng">
                      <a:solidFill>
                        <a:srgbClr val="FFFFFF"/>
                      </a:solidFill>
                    </a:lnL>
                    <a:lnR w="12700" cap="flat" cmpd="sng" algn="ctr">
                      <a:noFill/>
                      <a:prstDash val="solid"/>
                      <a:round/>
                      <a:headEnd type="none" w="med" len="med"/>
                      <a:tailEnd type="none" w="med" len="med"/>
                    </a:lnR>
                    <a:lnT w="6350" cap="flat" cmpd="sng" algn="ctr">
                      <a:solidFill>
                        <a:srgbClr val="0067B1"/>
                      </a:solidFill>
                      <a:prstDash val="solid"/>
                      <a:round/>
                      <a:headEnd type="none" w="med" len="med"/>
                      <a:tailEnd type="none" w="med" len="med"/>
                    </a:lnT>
                    <a:lnB w="6350" cap="flat" cmpd="sng" algn="ctr">
                      <a:solidFill>
                        <a:srgbClr val="0067B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88180"/>
                  </a:ext>
                </a:extLst>
              </a:tr>
              <a:tr h="457200">
                <a:tc>
                  <a:txBody>
                    <a:bodyPr/>
                    <a:lstStyle/>
                    <a:p>
                      <a:pPr marL="0" marR="0" lvl="0" indent="0" algn="l" defTabSz="1005821" rtl="0" eaLnBrk="1" fontAlgn="auto" latinLnBrk="0" hangingPunct="1">
                        <a:lnSpc>
                          <a:spcPct val="100000"/>
                        </a:lnSpc>
                        <a:spcBef>
                          <a:spcPts val="0"/>
                        </a:spcBef>
                        <a:spcAft>
                          <a:spcPts val="400"/>
                        </a:spcAft>
                        <a:buClrTx/>
                        <a:buSzTx/>
                        <a:buFontTx/>
                        <a:buNone/>
                        <a:tabLst/>
                        <a:defRPr/>
                      </a:pPr>
                      <a:r>
                        <a:rPr lang="en-US" altLang="zh-CN" sz="1200" kern="0" dirty="0"/>
                        <a:t>Data problems and difficulties &amp; solutions</a:t>
                      </a:r>
                    </a:p>
                  </a:txBody>
                  <a:tcPr marL="55676" marR="55676" marT="40341" marB="40341" anchor="ctr">
                    <a:lnL w="12700" cmpd="sng">
                      <a:solidFill>
                        <a:srgbClr val="FFFFFF"/>
                      </a:solidFill>
                    </a:lnL>
                    <a:lnR w="12700" cap="flat" cmpd="sng" algn="ctr">
                      <a:noFill/>
                      <a:prstDash val="solid"/>
                      <a:round/>
                      <a:headEnd type="none" w="med" len="med"/>
                      <a:tailEnd type="none" w="med" len="med"/>
                    </a:lnR>
                    <a:lnT w="6350" cap="flat" cmpd="sng" algn="ctr">
                      <a:solidFill>
                        <a:srgbClr val="0067B1"/>
                      </a:solidFill>
                      <a:prstDash val="solid"/>
                      <a:round/>
                      <a:headEnd type="none" w="med" len="med"/>
                      <a:tailEnd type="none" w="med" len="med"/>
                    </a:lnT>
                    <a:lnB w="6350" cap="flat" cmpd="sng" algn="ctr">
                      <a:solidFill>
                        <a:srgbClr val="0067B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251087195"/>
                  </a:ext>
                </a:extLst>
              </a:tr>
              <a:tr h="457200">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marL="0" marR="0" lvl="0" indent="0" algn="l" defTabSz="1005821" rtl="0" eaLnBrk="1" fontAlgn="auto" latinLnBrk="0" hangingPunct="1">
                        <a:lnSpc>
                          <a:spcPct val="100000"/>
                        </a:lnSpc>
                        <a:spcBef>
                          <a:spcPts val="0"/>
                        </a:spcBef>
                        <a:spcAft>
                          <a:spcPts val="400"/>
                        </a:spcAft>
                        <a:buClrTx/>
                        <a:buSzTx/>
                        <a:buFontTx/>
                        <a:buNone/>
                        <a:tabLst/>
                        <a:defRPr/>
                      </a:pPr>
                      <a:r>
                        <a:rPr lang="en-US" sz="1200" b="0" dirty="0"/>
                        <a:t>Feature engineering</a:t>
                      </a:r>
                    </a:p>
                  </a:txBody>
                  <a:tcPr marL="55676" marR="55676" marT="40341" marB="40341" anchor="ctr">
                    <a:lnL w="12700" cmpd="sng">
                      <a:solidFill>
                        <a:srgbClr val="FFFFFF"/>
                      </a:solidFill>
                    </a:lnL>
                    <a:lnR w="12700" cap="flat" cmpd="sng" algn="ctr">
                      <a:noFill/>
                      <a:prstDash val="solid"/>
                      <a:round/>
                      <a:headEnd type="none" w="med" len="med"/>
                      <a:tailEnd type="none" w="med" len="med"/>
                    </a:lnR>
                    <a:lnT w="6350" cap="flat" cmpd="sng" algn="ctr">
                      <a:solidFill>
                        <a:srgbClr val="0067B1"/>
                      </a:solidFill>
                      <a:prstDash val="solid"/>
                      <a:round/>
                      <a:headEnd type="none" w="med" len="med"/>
                      <a:tailEnd type="none" w="med" len="med"/>
                    </a:lnT>
                    <a:lnB w="6350" cap="flat" cmpd="sng" algn="ctr">
                      <a:solidFill>
                        <a:srgbClr val="0067B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62067441"/>
                  </a:ext>
                </a:extLst>
              </a:tr>
              <a:tr h="457200">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marL="0" marR="0" lvl="0" indent="0" algn="l" defTabSz="1005821" rtl="0" eaLnBrk="1" fontAlgn="auto" latinLnBrk="0" hangingPunct="1">
                        <a:lnSpc>
                          <a:spcPct val="100000"/>
                        </a:lnSpc>
                        <a:spcBef>
                          <a:spcPts val="0"/>
                        </a:spcBef>
                        <a:spcAft>
                          <a:spcPts val="400"/>
                        </a:spcAft>
                        <a:buClrTx/>
                        <a:buSzTx/>
                        <a:buFontTx/>
                        <a:buNone/>
                        <a:tabLst/>
                        <a:defRPr/>
                      </a:pPr>
                      <a:r>
                        <a:rPr lang="en-US" sz="1200" b="0" dirty="0"/>
                        <a:t>Analytical Models</a:t>
                      </a:r>
                    </a:p>
                  </a:txBody>
                  <a:tcPr marL="55676" marR="55676" marT="40341" marB="40341" anchor="ctr">
                    <a:lnL w="12700" cmpd="sng">
                      <a:solidFill>
                        <a:srgbClr val="FFFFFF"/>
                      </a:solidFill>
                    </a:lnL>
                    <a:lnR w="12700" cap="flat" cmpd="sng" algn="ctr">
                      <a:noFill/>
                      <a:prstDash val="solid"/>
                      <a:round/>
                      <a:headEnd type="none" w="med" len="med"/>
                      <a:tailEnd type="none" w="med" len="med"/>
                    </a:lnR>
                    <a:lnT w="6350" cap="flat" cmpd="sng" algn="ctr">
                      <a:solidFill>
                        <a:srgbClr val="0067B1"/>
                      </a:solidFill>
                      <a:prstDash val="solid"/>
                      <a:round/>
                      <a:headEnd type="none" w="med" len="med"/>
                      <a:tailEnd type="none" w="med" len="med"/>
                    </a:lnT>
                    <a:lnB w="6350" cap="flat" cmpd="sng" algn="ctr">
                      <a:solidFill>
                        <a:srgbClr val="0067B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52630357"/>
                  </a:ext>
                </a:extLst>
              </a:tr>
              <a:tr h="457200">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marL="0" marR="0" lvl="0" indent="0" algn="l" defTabSz="1005821" rtl="0" eaLnBrk="1" fontAlgn="auto" latinLnBrk="0" hangingPunct="1">
                        <a:lnSpc>
                          <a:spcPct val="100000"/>
                        </a:lnSpc>
                        <a:spcBef>
                          <a:spcPts val="0"/>
                        </a:spcBef>
                        <a:spcAft>
                          <a:spcPts val="400"/>
                        </a:spcAft>
                        <a:buClrTx/>
                        <a:buSzTx/>
                        <a:buFontTx/>
                        <a:buNone/>
                        <a:tabLst/>
                        <a:defRPr/>
                      </a:pPr>
                      <a:r>
                        <a:rPr lang="en-US" sz="1200" b="0" dirty="0"/>
                        <a:t>Proposed Solution and Model Selection</a:t>
                      </a:r>
                    </a:p>
                  </a:txBody>
                  <a:tcPr marL="55676" marR="55676" marT="40341" marB="40341" anchor="ctr">
                    <a:lnL w="12700" cmpd="sng">
                      <a:solidFill>
                        <a:srgbClr val="FFFFFF"/>
                      </a:solidFill>
                    </a:lnL>
                    <a:lnR w="12700" cap="flat" cmpd="sng" algn="ctr">
                      <a:noFill/>
                      <a:prstDash val="solid"/>
                      <a:round/>
                      <a:headEnd type="none" w="med" len="med"/>
                      <a:tailEnd type="none" w="med" len="med"/>
                    </a:lnR>
                    <a:lnT w="6350" cap="flat" cmpd="sng" algn="ctr">
                      <a:solidFill>
                        <a:srgbClr val="0067B1"/>
                      </a:solidFill>
                      <a:prstDash val="solid"/>
                      <a:round/>
                      <a:headEnd type="none" w="med" len="med"/>
                      <a:tailEnd type="none" w="med" len="med"/>
                    </a:lnT>
                    <a:lnB w="6350" cap="flat" cmpd="sng" algn="ctr">
                      <a:solidFill>
                        <a:srgbClr val="0067B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029122405"/>
                  </a:ext>
                </a:extLst>
              </a:tr>
              <a:tr h="457200">
                <a:tc>
                  <a:txBody>
                    <a:bodyPr/>
                    <a:lstStyle/>
                    <a:p>
                      <a:pPr marL="0" marR="0" lvl="0" indent="0" algn="l" defTabSz="1005821" rtl="0" eaLnBrk="1" fontAlgn="auto" latinLnBrk="0" hangingPunct="1">
                        <a:lnSpc>
                          <a:spcPct val="100000"/>
                        </a:lnSpc>
                        <a:spcBef>
                          <a:spcPts val="0"/>
                        </a:spcBef>
                        <a:spcAft>
                          <a:spcPts val="400"/>
                        </a:spcAft>
                        <a:buClrTx/>
                        <a:buSzTx/>
                        <a:buFontTx/>
                        <a:buNone/>
                        <a:tabLst/>
                        <a:defRPr/>
                      </a:pPr>
                      <a:r>
                        <a:rPr lang="en-US" altLang="zh-CN" sz="1200" kern="0" dirty="0"/>
                        <a:t>Model Performance Expectation for New Population Cohort</a:t>
                      </a:r>
                      <a:endParaRPr lang="en-US" sz="1200" b="0" dirty="0"/>
                    </a:p>
                  </a:txBody>
                  <a:tcPr marL="55676" marR="55676" marT="40341" marB="40341" anchor="ctr">
                    <a:lnL w="12700" cmpd="sng">
                      <a:solidFill>
                        <a:srgbClr val="FFFFFF"/>
                      </a:solidFill>
                    </a:lnL>
                    <a:lnR w="12700" cap="flat" cmpd="sng" algn="ctr">
                      <a:noFill/>
                      <a:prstDash val="solid"/>
                      <a:round/>
                      <a:headEnd type="none" w="med" len="med"/>
                      <a:tailEnd type="none" w="med" len="med"/>
                    </a:lnR>
                    <a:lnT w="6350" cap="flat" cmpd="sng" algn="ctr">
                      <a:solidFill>
                        <a:srgbClr val="0067B1"/>
                      </a:solidFill>
                      <a:prstDash val="solid"/>
                      <a:round/>
                      <a:headEnd type="none" w="med" len="med"/>
                      <a:tailEnd type="none" w="med" len="med"/>
                    </a:lnT>
                    <a:lnB w="6350" cap="flat" cmpd="sng" algn="ctr">
                      <a:solidFill>
                        <a:srgbClr val="0067B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16736436"/>
                  </a:ext>
                </a:extLst>
              </a:tr>
              <a:tr h="457200">
                <a:tc>
                  <a:txBody>
                    <a:bodyPr/>
                    <a:lstStyle/>
                    <a:p>
                      <a:pPr marL="0" marR="0" lvl="0" indent="0" algn="l" defTabSz="1005821" rtl="0" eaLnBrk="1" fontAlgn="auto" latinLnBrk="0" hangingPunct="1">
                        <a:lnSpc>
                          <a:spcPct val="100000"/>
                        </a:lnSpc>
                        <a:spcBef>
                          <a:spcPts val="0"/>
                        </a:spcBef>
                        <a:spcAft>
                          <a:spcPts val="400"/>
                        </a:spcAft>
                        <a:buClrTx/>
                        <a:buSzTx/>
                        <a:buFontTx/>
                        <a:buNone/>
                        <a:tabLst/>
                        <a:defRPr/>
                      </a:pPr>
                      <a:r>
                        <a:rPr lang="en-US" altLang="zh-CN" sz="1200" b="0" dirty="0"/>
                        <a:t>Model Comparison with </a:t>
                      </a:r>
                      <a:r>
                        <a:rPr lang="en-US" altLang="zh-CN" sz="1200" dirty="0"/>
                        <a:t>E</a:t>
                      </a:r>
                      <a:r>
                        <a:rPr lang="en-US" altLang="zh-CN" sz="1200" b="0" dirty="0"/>
                        <a:t>xisting Solution</a:t>
                      </a:r>
                      <a:endParaRPr lang="en-US" sz="1200" b="0" dirty="0"/>
                    </a:p>
                  </a:txBody>
                  <a:tcPr marL="55676" marR="55676" marT="40341" marB="40341" anchor="ctr">
                    <a:lnL w="12700" cmpd="sng">
                      <a:solidFill>
                        <a:srgbClr val="FFFFFF"/>
                      </a:solidFill>
                    </a:lnL>
                    <a:lnR w="12700" cap="flat" cmpd="sng" algn="ctr">
                      <a:noFill/>
                      <a:prstDash val="solid"/>
                      <a:round/>
                      <a:headEnd type="none" w="med" len="med"/>
                      <a:tailEnd type="none" w="med" len="med"/>
                    </a:lnR>
                    <a:lnT w="6350" cap="flat" cmpd="sng" algn="ctr">
                      <a:solidFill>
                        <a:srgbClr val="0067B1"/>
                      </a:solidFill>
                      <a:prstDash val="solid"/>
                      <a:round/>
                      <a:headEnd type="none" w="med" len="med"/>
                      <a:tailEnd type="none" w="med" len="med"/>
                    </a:lnT>
                    <a:lnB w="6350" cap="flat" cmpd="sng" algn="ctr">
                      <a:solidFill>
                        <a:srgbClr val="0067B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89919555"/>
                  </a:ext>
                </a:extLst>
              </a:tr>
              <a:tr h="457200">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marL="0" marR="0" lvl="0" indent="0" algn="l" defTabSz="1005821" rtl="0" eaLnBrk="1" fontAlgn="auto" latinLnBrk="0" hangingPunct="1">
                        <a:lnSpc>
                          <a:spcPct val="100000"/>
                        </a:lnSpc>
                        <a:spcBef>
                          <a:spcPts val="0"/>
                        </a:spcBef>
                        <a:spcAft>
                          <a:spcPts val="400"/>
                        </a:spcAft>
                        <a:buClrTx/>
                        <a:buSzTx/>
                        <a:buFontTx/>
                        <a:buNone/>
                        <a:tabLst/>
                        <a:defRPr/>
                      </a:pPr>
                      <a:r>
                        <a:rPr lang="en-US" sz="1200" b="0" dirty="0"/>
                        <a:t>Health Care Impact - Real World</a:t>
                      </a:r>
                    </a:p>
                  </a:txBody>
                  <a:tcPr marL="55676" marR="55676" marT="40341" marB="40341" anchor="ctr">
                    <a:lnL w="12700" cmpd="sng">
                      <a:solidFill>
                        <a:srgbClr val="FFFFFF"/>
                      </a:solidFill>
                    </a:lnL>
                    <a:lnR w="12700" cap="flat" cmpd="sng" algn="ctr">
                      <a:noFill/>
                      <a:prstDash val="solid"/>
                      <a:round/>
                      <a:headEnd type="none" w="med" len="med"/>
                      <a:tailEnd type="none" w="med" len="med"/>
                    </a:lnR>
                    <a:lnT w="6350" cap="flat" cmpd="sng" algn="ctr">
                      <a:solidFill>
                        <a:srgbClr val="0067B1"/>
                      </a:solidFill>
                      <a:prstDash val="solid"/>
                      <a:round/>
                      <a:headEnd type="none" w="med" len="med"/>
                      <a:tailEnd type="none" w="med" len="med"/>
                    </a:lnT>
                    <a:lnB w="6350" cap="flat" cmpd="sng" algn="ctr">
                      <a:solidFill>
                        <a:srgbClr val="0067B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88897062"/>
                  </a:ext>
                </a:extLst>
              </a:tr>
              <a:tr h="457200">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marL="0" marR="0" lvl="0" indent="0" algn="l" defTabSz="1005821" rtl="0" eaLnBrk="1" fontAlgn="auto" latinLnBrk="0" hangingPunct="1">
                        <a:lnSpc>
                          <a:spcPct val="100000"/>
                        </a:lnSpc>
                        <a:spcBef>
                          <a:spcPts val="0"/>
                        </a:spcBef>
                        <a:spcAft>
                          <a:spcPts val="400"/>
                        </a:spcAft>
                        <a:buClrTx/>
                        <a:buSzTx/>
                        <a:buFontTx/>
                        <a:buNone/>
                        <a:tabLst/>
                        <a:defRPr/>
                      </a:pPr>
                      <a:r>
                        <a:rPr lang="en-US" sz="1200" b="0" dirty="0"/>
                        <a:t>Solution Weaknesses and Future Improvement</a:t>
                      </a:r>
                    </a:p>
                  </a:txBody>
                  <a:tcPr marL="55676" marR="55676" marT="40341" marB="40341" anchor="ctr">
                    <a:lnL w="12700" cmpd="sng">
                      <a:solidFill>
                        <a:srgbClr val="FFFFFF"/>
                      </a:solidFill>
                    </a:lnL>
                    <a:lnR w="12700" cap="flat" cmpd="sng" algn="ctr">
                      <a:noFill/>
                      <a:prstDash val="solid"/>
                      <a:round/>
                      <a:headEnd type="none" w="med" len="med"/>
                      <a:tailEnd type="none" w="med" len="med"/>
                    </a:lnR>
                    <a:lnT w="6350" cap="flat" cmpd="sng" algn="ctr">
                      <a:solidFill>
                        <a:srgbClr val="0067B1"/>
                      </a:solidFill>
                      <a:prstDash val="solid"/>
                      <a:round/>
                      <a:headEnd type="none" w="med" len="med"/>
                      <a:tailEnd type="none" w="med" len="med"/>
                    </a:lnT>
                    <a:lnB w="6350" cap="flat" cmpd="sng" algn="ctr">
                      <a:solidFill>
                        <a:srgbClr val="0067B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30253890"/>
                  </a:ext>
                </a:extLst>
              </a:tr>
              <a:tr h="457200">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marL="0" marR="0" lvl="0" indent="0" algn="l" defTabSz="1005821" rtl="0" eaLnBrk="1" fontAlgn="auto" latinLnBrk="0" hangingPunct="1">
                        <a:lnSpc>
                          <a:spcPct val="100000"/>
                        </a:lnSpc>
                        <a:spcBef>
                          <a:spcPts val="0"/>
                        </a:spcBef>
                        <a:spcAft>
                          <a:spcPts val="400"/>
                        </a:spcAft>
                        <a:buClrTx/>
                        <a:buSzTx/>
                        <a:buFontTx/>
                        <a:buNone/>
                        <a:tabLst/>
                        <a:defRPr/>
                      </a:pPr>
                      <a:r>
                        <a:rPr lang="en-US" sz="1200" b="0" dirty="0"/>
                        <a:t>Future Work (Other Models or Solutions)</a:t>
                      </a:r>
                    </a:p>
                  </a:txBody>
                  <a:tcPr marL="55676" marR="55676" marT="40341" marB="40341" anchor="ctr">
                    <a:lnL w="12700" cmpd="sng">
                      <a:solidFill>
                        <a:srgbClr val="FFFFFF"/>
                      </a:solidFill>
                    </a:lnL>
                    <a:lnR w="12700" cap="flat" cmpd="sng" algn="ctr">
                      <a:noFill/>
                      <a:prstDash val="solid"/>
                      <a:round/>
                      <a:headEnd type="none" w="med" len="med"/>
                      <a:tailEnd type="none" w="med" len="med"/>
                    </a:lnR>
                    <a:lnT w="6350" cap="flat" cmpd="sng" algn="ctr">
                      <a:solidFill>
                        <a:srgbClr val="0067B1"/>
                      </a:solidFill>
                      <a:prstDash val="solid"/>
                      <a:round/>
                      <a:headEnd type="none" w="med" len="med"/>
                      <a:tailEnd type="none" w="med" len="med"/>
                    </a:lnT>
                    <a:lnB w="6350" cap="flat" cmpd="sng" algn="ctr">
                      <a:solidFill>
                        <a:srgbClr val="0067B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814477"/>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7C40107E-A00A-9C62-663A-BD4C13CD0CE8}"/>
              </a:ext>
            </a:extLst>
          </p:cNvPr>
          <p:cNvSpPr txBox="1"/>
          <p:nvPr/>
        </p:nvSpPr>
        <p:spPr>
          <a:xfrm>
            <a:off x="751367" y="1531088"/>
            <a:ext cx="10602433" cy="4675160"/>
          </a:xfrm>
          <a:prstGeom prst="rect">
            <a:avLst/>
          </a:prstGeom>
          <a:solidFill>
            <a:srgbClr val="1F2020"/>
          </a:solidFill>
        </p:spPr>
        <p:txBody>
          <a:bodyPr wrap="square" rtlCol="0">
            <a:spAutoFit/>
          </a:bodyPr>
          <a:lstStyle/>
          <a:p>
            <a:endParaRPr lang="en-US" dirty="0"/>
          </a:p>
        </p:txBody>
      </p:sp>
      <p:sp>
        <p:nvSpPr>
          <p:cNvPr id="54" name="Rectangle 4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FF571E-E486-0F2D-E4DB-DEE923058B9F}"/>
              </a:ext>
            </a:extLst>
          </p:cNvPr>
          <p:cNvSpPr>
            <a:spLocks noGrp="1"/>
          </p:cNvSpPr>
          <p:nvPr>
            <p:ph type="title"/>
          </p:nvPr>
        </p:nvSpPr>
        <p:spPr>
          <a:xfrm>
            <a:off x="476360" y="643467"/>
            <a:ext cx="11210925" cy="744836"/>
          </a:xfrm>
          <a:prstGeom prst="ellipse">
            <a:avLst/>
          </a:prstGeom>
        </p:spPr>
        <p:txBody>
          <a:bodyPr vert="horz" lIns="91440" tIns="45720" rIns="91440" bIns="45720" rtlCol="0" anchor="ctr">
            <a:normAutofit/>
          </a:bodyPr>
          <a:lstStyle/>
          <a:p>
            <a:pPr algn="ctr"/>
            <a:r>
              <a:rPr lang="en-US" sz="3000" kern="1200" dirty="0">
                <a:solidFill>
                  <a:schemeClr val="bg1"/>
                </a:solidFill>
                <a:latin typeface="+mn-lt"/>
                <a:ea typeface="+mj-ea"/>
                <a:cs typeface="+mj-cs"/>
              </a:rPr>
              <a:t>MCV – Individual Graphs</a:t>
            </a:r>
          </a:p>
        </p:txBody>
      </p:sp>
      <p:sp>
        <p:nvSpPr>
          <p:cNvPr id="5" name="Slide Number Placeholder 4">
            <a:extLst>
              <a:ext uri="{FF2B5EF4-FFF2-40B4-BE49-F238E27FC236}">
                <a16:creationId xmlns:a16="http://schemas.microsoft.com/office/drawing/2014/main" id="{00FDDDB0-69A0-10DC-6D8A-3BB44186061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7783EEA8-8FFA-40B0-9CA2-B650207154BC}" type="slidenum">
              <a:rPr lang="en-US" sz="1200">
                <a:solidFill>
                  <a:schemeClr val="tx1">
                    <a:tint val="75000"/>
                  </a:schemeClr>
                </a:solidFill>
                <a:latin typeface="+mn-lt"/>
              </a:rPr>
              <a:pPr algn="r">
                <a:spcAft>
                  <a:spcPts val="600"/>
                </a:spcAft>
              </a:pPr>
              <a:t>20</a:t>
            </a:fld>
            <a:endParaRPr lang="en-US" sz="1200">
              <a:solidFill>
                <a:schemeClr val="tx1">
                  <a:tint val="75000"/>
                </a:schemeClr>
              </a:solidFill>
              <a:latin typeface="+mn-lt"/>
            </a:endParaRPr>
          </a:p>
        </p:txBody>
      </p:sp>
      <p:sp>
        <p:nvSpPr>
          <p:cNvPr id="7" name="Slide Number Placeholder 4">
            <a:extLst>
              <a:ext uri="{FF2B5EF4-FFF2-40B4-BE49-F238E27FC236}">
                <a16:creationId xmlns:a16="http://schemas.microsoft.com/office/drawing/2014/main" id="{1EA8EA07-AF84-11A9-6A05-CE9963300B8A}"/>
              </a:ext>
            </a:extLst>
          </p:cNvPr>
          <p:cNvSpPr txBox="1">
            <a:spLocks/>
          </p:cNvSpPr>
          <p:nvPr/>
        </p:nvSpPr>
        <p:spPr>
          <a:xfrm>
            <a:off x="-418681" y="6264296"/>
            <a:ext cx="1423557"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800" b="1" kern="1200">
                <a:solidFill>
                  <a:schemeClr val="accent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fld id="{7783EEA8-8FFA-40B0-9CA2-B650207154BC}" type="slidenum">
              <a:rPr lang="en-US" sz="1200" smtClean="0">
                <a:solidFill>
                  <a:schemeClr val="tx1">
                    <a:lumMod val="50000"/>
                    <a:lumOff val="50000"/>
                  </a:schemeClr>
                </a:solidFill>
                <a:latin typeface="+mn-lt"/>
              </a:rPr>
              <a:pPr algn="r">
                <a:spcAft>
                  <a:spcPts val="600"/>
                </a:spcAft>
              </a:pPr>
              <a:t>20</a:t>
            </a:fld>
            <a:endParaRPr lang="en-US" sz="1200">
              <a:solidFill>
                <a:schemeClr val="tx1">
                  <a:lumMod val="50000"/>
                  <a:lumOff val="50000"/>
                </a:schemeClr>
              </a:solidFill>
              <a:latin typeface="+mn-lt"/>
            </a:endParaRPr>
          </a:p>
        </p:txBody>
      </p:sp>
      <p:sp>
        <p:nvSpPr>
          <p:cNvPr id="3" name="TextBox 2">
            <a:extLst>
              <a:ext uri="{FF2B5EF4-FFF2-40B4-BE49-F238E27FC236}">
                <a16:creationId xmlns:a16="http://schemas.microsoft.com/office/drawing/2014/main" id="{E1BDD3D3-5D30-C23A-0F83-9143F072F549}"/>
              </a:ext>
            </a:extLst>
          </p:cNvPr>
          <p:cNvSpPr txBox="1"/>
          <p:nvPr/>
        </p:nvSpPr>
        <p:spPr>
          <a:xfrm>
            <a:off x="293097" y="159966"/>
            <a:ext cx="7700976" cy="369332"/>
          </a:xfrm>
          <a:prstGeom prst="rect">
            <a:avLst/>
          </a:prstGeom>
          <a:noFill/>
        </p:spPr>
        <p:txBody>
          <a:bodyPr wrap="square">
            <a:spAutoFit/>
          </a:bodyPr>
          <a:lstStyle/>
          <a:p>
            <a:r>
              <a:rPr lang="en-US" dirty="0">
                <a:solidFill>
                  <a:srgbClr val="FF0000"/>
                </a:solidFill>
              </a:rPr>
              <a:t>All graph titles and identifiers have been removed to protect patient privacy</a:t>
            </a:r>
          </a:p>
        </p:txBody>
      </p:sp>
      <p:pic>
        <p:nvPicPr>
          <p:cNvPr id="8" name="Picture 7">
            <a:extLst>
              <a:ext uri="{FF2B5EF4-FFF2-40B4-BE49-F238E27FC236}">
                <a16:creationId xmlns:a16="http://schemas.microsoft.com/office/drawing/2014/main" id="{684BCF22-5558-D051-36B9-FECB403A55B1}"/>
              </a:ext>
            </a:extLst>
          </p:cNvPr>
          <p:cNvPicPr>
            <a:picLocks noChangeAspect="1"/>
          </p:cNvPicPr>
          <p:nvPr/>
        </p:nvPicPr>
        <p:blipFill>
          <a:blip r:embed="rId2"/>
          <a:stretch>
            <a:fillRect/>
          </a:stretch>
        </p:blipFill>
        <p:spPr>
          <a:xfrm>
            <a:off x="783338" y="1648738"/>
            <a:ext cx="5312662" cy="2255106"/>
          </a:xfrm>
          <a:prstGeom prst="rect">
            <a:avLst/>
          </a:prstGeom>
        </p:spPr>
      </p:pic>
      <p:pic>
        <p:nvPicPr>
          <p:cNvPr id="10" name="Picture 9">
            <a:extLst>
              <a:ext uri="{FF2B5EF4-FFF2-40B4-BE49-F238E27FC236}">
                <a16:creationId xmlns:a16="http://schemas.microsoft.com/office/drawing/2014/main" id="{E27B465A-B877-D082-CC1C-BFE25357CCC6}"/>
              </a:ext>
            </a:extLst>
          </p:cNvPr>
          <p:cNvPicPr>
            <a:picLocks noChangeAspect="1"/>
          </p:cNvPicPr>
          <p:nvPr/>
        </p:nvPicPr>
        <p:blipFill>
          <a:blip r:embed="rId3"/>
          <a:stretch>
            <a:fillRect/>
          </a:stretch>
        </p:blipFill>
        <p:spPr>
          <a:xfrm>
            <a:off x="5375317" y="3849761"/>
            <a:ext cx="5902283" cy="2321710"/>
          </a:xfrm>
          <a:prstGeom prst="rect">
            <a:avLst/>
          </a:prstGeom>
        </p:spPr>
      </p:pic>
    </p:spTree>
    <p:extLst>
      <p:ext uri="{BB962C8B-B14F-4D97-AF65-F5344CB8AC3E}">
        <p14:creationId xmlns:p14="http://schemas.microsoft.com/office/powerpoint/2010/main" val="208792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3BCD40-AEC1-2392-8703-57B802E66466}"/>
              </a:ext>
            </a:extLst>
          </p:cNvPr>
          <p:cNvSpPr>
            <a:spLocks noGrp="1"/>
          </p:cNvSpPr>
          <p:nvPr>
            <p:ph type="title"/>
          </p:nvPr>
        </p:nvSpPr>
        <p:spPr>
          <a:xfrm>
            <a:off x="823442" y="921715"/>
            <a:ext cx="5163022" cy="2635993"/>
          </a:xfrm>
          <a:prstGeom prst="ellipse">
            <a:avLst/>
          </a:prstGeom>
        </p:spPr>
        <p:txBody>
          <a:bodyPr vert="horz" lIns="91440" tIns="45720" rIns="91440" bIns="45720" rtlCol="0" anchor="b">
            <a:normAutofit/>
          </a:bodyPr>
          <a:lstStyle/>
          <a:p>
            <a:r>
              <a:rPr lang="en-US" sz="4800" kern="1200" dirty="0">
                <a:solidFill>
                  <a:schemeClr val="tx1"/>
                </a:solidFill>
                <a:latin typeface="+mn-lt"/>
                <a:ea typeface="+mj-ea"/>
                <a:cs typeface="+mj-cs"/>
              </a:rPr>
              <a:t>RDW-CV</a:t>
            </a:r>
          </a:p>
        </p:txBody>
      </p:sp>
      <p:sp>
        <p:nvSpPr>
          <p:cNvPr id="24" name="Rectangle 23">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881119E8-02D9-20A3-2419-52B04427562A}"/>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lgn="r">
              <a:spcAft>
                <a:spcPts val="600"/>
              </a:spcAft>
            </a:pPr>
            <a:fld id="{7783EEA8-8FFA-40B0-9CA2-B650207154BC}" type="slidenum">
              <a:rPr lang="en-US" sz="1100">
                <a:solidFill>
                  <a:srgbClr val="FFFFFF"/>
                </a:solidFill>
                <a:latin typeface="+mn-lt"/>
              </a:rPr>
              <a:pPr algn="r">
                <a:spcAft>
                  <a:spcPts val="600"/>
                </a:spcAft>
              </a:pPr>
              <a:t>21</a:t>
            </a:fld>
            <a:endParaRPr lang="en-US" sz="1100">
              <a:solidFill>
                <a:srgbClr val="FFFFFF"/>
              </a:solidFill>
              <a:latin typeface="+mn-lt"/>
            </a:endParaRPr>
          </a:p>
        </p:txBody>
      </p:sp>
      <p:pic>
        <p:nvPicPr>
          <p:cNvPr id="7" name="Picture 6">
            <a:extLst>
              <a:ext uri="{FF2B5EF4-FFF2-40B4-BE49-F238E27FC236}">
                <a16:creationId xmlns:a16="http://schemas.microsoft.com/office/drawing/2014/main" id="{BE6EFF15-3749-1106-51E8-A9378CA9D507}"/>
              </a:ext>
            </a:extLst>
          </p:cNvPr>
          <p:cNvPicPr>
            <a:picLocks noChangeAspect="1"/>
          </p:cNvPicPr>
          <p:nvPr/>
        </p:nvPicPr>
        <p:blipFill>
          <a:blip r:embed="rId2"/>
          <a:stretch>
            <a:fillRect/>
          </a:stretch>
        </p:blipFill>
        <p:spPr>
          <a:xfrm>
            <a:off x="6240782" y="1007579"/>
            <a:ext cx="5207268" cy="4432528"/>
          </a:xfrm>
          <a:prstGeom prst="rect">
            <a:avLst/>
          </a:prstGeom>
        </p:spPr>
      </p:pic>
    </p:spTree>
    <p:extLst>
      <p:ext uri="{BB962C8B-B14F-4D97-AF65-F5344CB8AC3E}">
        <p14:creationId xmlns:p14="http://schemas.microsoft.com/office/powerpoint/2010/main" val="3885353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Freeform: Shape 4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7" name="Freeform: Shape 4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2D8690-4012-765B-DF8B-48AABAB97345}"/>
              </a:ext>
            </a:extLst>
          </p:cNvPr>
          <p:cNvSpPr>
            <a:spLocks noGrp="1"/>
          </p:cNvSpPr>
          <p:nvPr>
            <p:ph type="title"/>
          </p:nvPr>
        </p:nvSpPr>
        <p:spPr>
          <a:xfrm>
            <a:off x="371093" y="1161288"/>
            <a:ext cx="2574625" cy="1239012"/>
          </a:xfrm>
        </p:spPr>
        <p:txBody>
          <a:bodyPr vert="horz" lIns="91440" tIns="45720" rIns="91440" bIns="45720" rtlCol="0" anchor="ctr">
            <a:normAutofit/>
          </a:bodyPr>
          <a:lstStyle/>
          <a:p>
            <a:r>
              <a:rPr lang="en-US" sz="2800" kern="1200" dirty="0">
                <a:solidFill>
                  <a:schemeClr val="tx1"/>
                </a:solidFill>
                <a:latin typeface="+mn-lt"/>
                <a:ea typeface="+mj-ea"/>
                <a:cs typeface="+mj-cs"/>
              </a:rPr>
              <a:t>RDW-CV</a:t>
            </a:r>
            <a:br>
              <a:rPr lang="en-US" sz="2800" kern="1200" dirty="0">
                <a:solidFill>
                  <a:schemeClr val="tx1"/>
                </a:solidFill>
                <a:latin typeface="+mn-lt"/>
                <a:ea typeface="+mj-ea"/>
                <a:cs typeface="+mj-cs"/>
              </a:rPr>
            </a:br>
            <a:r>
              <a:rPr lang="en-US" kern="1200" dirty="0">
                <a:solidFill>
                  <a:schemeClr val="tx1"/>
                </a:solidFill>
                <a:latin typeface="+mn-lt"/>
                <a:ea typeface="+mj-ea"/>
                <a:cs typeface="+mj-cs"/>
              </a:rPr>
              <a:t>General Trend</a:t>
            </a:r>
          </a:p>
        </p:txBody>
      </p:sp>
      <p:sp>
        <p:nvSpPr>
          <p:cNvPr id="49" name="Rectangle 4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 name="Rectangle 5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A256B9F9-4A60-3A83-4A78-23E73CF8255D}"/>
              </a:ext>
            </a:extLst>
          </p:cNvPr>
          <p:cNvSpPr>
            <a:spLocks noGrp="1"/>
          </p:cNvSpPr>
          <p:nvPr>
            <p:ph sz="half" idx="2"/>
          </p:nvPr>
        </p:nvSpPr>
        <p:spPr>
          <a:xfrm>
            <a:off x="371094" y="2718054"/>
            <a:ext cx="3438906" cy="3207258"/>
          </a:xfrm>
        </p:spPr>
        <p:txBody>
          <a:bodyPr vert="horz" lIns="91440" tIns="45720" rIns="91440" bIns="45720" rtlCol="0" anchor="t">
            <a:normAutofit/>
          </a:bodyPr>
          <a:lstStyle/>
          <a:p>
            <a:pPr marR="0" lvl="0" fontAlgn="auto">
              <a:spcBef>
                <a:spcPts val="0"/>
              </a:spcBef>
              <a:spcAft>
                <a:spcPts val="600"/>
              </a:spcAft>
              <a:buClrTx/>
              <a:buSzTx/>
              <a:tabLst/>
              <a:defRPr/>
            </a:pPr>
            <a:r>
              <a:rPr kumimoji="0" lang="en-US" sz="1700" b="0" i="0" u="sng" strike="noStrike" cap="none" spc="0" normalizeH="0" baseline="0" noProof="0" dirty="0" err="1">
                <a:ln>
                  <a:noFill/>
                </a:ln>
                <a:effectLst/>
                <a:uLnTx/>
                <a:uFillTx/>
                <a:latin typeface="+mn-lt"/>
              </a:rPr>
              <a:t>tMN</a:t>
            </a:r>
            <a:r>
              <a:rPr kumimoji="0" lang="en-US" sz="1700" b="0" i="0" u="sng" strike="noStrike" cap="none" spc="0" normalizeH="0" baseline="0" noProof="0" dirty="0">
                <a:ln>
                  <a:noFill/>
                </a:ln>
                <a:effectLst/>
                <a:uLnTx/>
                <a:uFillTx/>
                <a:latin typeface="+mn-lt"/>
              </a:rPr>
              <a:t> patients: </a:t>
            </a:r>
          </a:p>
          <a:p>
            <a:pPr marR="0" lvl="0" fontAlgn="auto">
              <a:spcBef>
                <a:spcPts val="0"/>
              </a:spcBef>
              <a:spcAft>
                <a:spcPts val="600"/>
              </a:spcAft>
              <a:buClrTx/>
              <a:buSzTx/>
              <a:tabLst/>
              <a:defRPr/>
            </a:pPr>
            <a:endParaRPr lang="en-US" sz="1700" b="0" u="sng" dirty="0">
              <a:latin typeface="+mn-lt"/>
            </a:endParaRPr>
          </a:p>
          <a:p>
            <a:pPr marL="285750" marR="0" lvl="0" indent="-285750" fontAlgn="auto">
              <a:spcBef>
                <a:spcPts val="0"/>
              </a:spcBef>
              <a:spcAft>
                <a:spcPts val="600"/>
              </a:spcAft>
              <a:buClrTx/>
              <a:buSzTx/>
              <a:buFont typeface="Arial" panose="020B0604020202020204" pitchFamily="34" charset="0"/>
              <a:buChar char="•"/>
              <a:tabLst/>
              <a:defRPr/>
            </a:pPr>
            <a:r>
              <a:rPr lang="en-US" sz="1700" b="0" dirty="0">
                <a:latin typeface="+mn-lt"/>
              </a:rPr>
              <a:t>RDW-CV</a:t>
            </a:r>
            <a:r>
              <a:rPr kumimoji="0" lang="en-US" sz="1700" b="0" i="0" u="none" strike="noStrike" cap="none" spc="0" normalizeH="0" baseline="0" noProof="0" dirty="0">
                <a:ln>
                  <a:noFill/>
                </a:ln>
                <a:effectLst/>
                <a:uLnTx/>
                <a:uFillTx/>
                <a:latin typeface="+mn-lt"/>
              </a:rPr>
              <a:t> level is </a:t>
            </a:r>
            <a:r>
              <a:rPr lang="en-US" sz="1700" b="0" dirty="0">
                <a:latin typeface="+mn-lt"/>
              </a:rPr>
              <a:t>higher</a:t>
            </a:r>
            <a:r>
              <a:rPr kumimoji="0" lang="en-US" sz="1700" b="0" i="0" u="none" strike="noStrike" cap="none" spc="0" normalizeH="0" baseline="0" noProof="0" dirty="0">
                <a:ln>
                  <a:noFill/>
                </a:ln>
                <a:effectLst/>
                <a:uLnTx/>
                <a:uFillTx/>
                <a:latin typeface="+mn-lt"/>
              </a:rPr>
              <a:t> and consistently </a:t>
            </a:r>
            <a:r>
              <a:rPr lang="en-US" sz="1700" b="0" dirty="0">
                <a:latin typeface="+mn-lt"/>
              </a:rPr>
              <a:t>increasing</a:t>
            </a:r>
            <a:r>
              <a:rPr kumimoji="0" lang="en-US" sz="1700" b="0" i="0" u="none" strike="noStrike" cap="none" spc="0" normalizeH="0" baseline="0" noProof="0" dirty="0">
                <a:ln>
                  <a:noFill/>
                </a:ln>
                <a:effectLst/>
                <a:uLnTx/>
                <a:uFillTx/>
                <a:latin typeface="+mn-lt"/>
              </a:rPr>
              <a:t> dated back to 3.5 years ago</a:t>
            </a:r>
            <a:endParaRPr lang="en-US" sz="1700" b="0" dirty="0">
              <a:latin typeface="+mn-lt"/>
            </a:endParaRPr>
          </a:p>
          <a:p>
            <a:pPr marR="0" lvl="0" indent="-228600" fontAlgn="auto">
              <a:spcBef>
                <a:spcPts val="0"/>
              </a:spcBef>
              <a:spcAft>
                <a:spcPts val="600"/>
              </a:spcAft>
              <a:buClrTx/>
              <a:buSzTx/>
              <a:buFont typeface="Arial" panose="020B0604020202020204" pitchFamily="34" charset="0"/>
              <a:buChar char="•"/>
              <a:tabLst/>
              <a:defRPr/>
            </a:pPr>
            <a:endParaRPr lang="en-US" sz="1700" b="0" dirty="0">
              <a:latin typeface="+mn-lt"/>
            </a:endParaRPr>
          </a:p>
          <a:p>
            <a:pPr marR="0" lvl="0" indent="-228600" fontAlgn="auto">
              <a:spcBef>
                <a:spcPts val="0"/>
              </a:spcBef>
              <a:spcAft>
                <a:spcPts val="600"/>
              </a:spcAft>
              <a:buClrTx/>
              <a:buSzTx/>
              <a:buFont typeface="Arial" panose="020B0604020202020204" pitchFamily="34" charset="0"/>
              <a:buChar char="•"/>
              <a:tabLst/>
              <a:defRPr/>
            </a:pPr>
            <a:r>
              <a:rPr lang="en-US" sz="1700" b="0" dirty="0">
                <a:latin typeface="+mn-lt"/>
              </a:rPr>
              <a:t>Fluctuate at interval -11</a:t>
            </a:r>
          </a:p>
          <a:p>
            <a:pPr marR="0" lvl="0" indent="-228600" fontAlgn="auto">
              <a:spcBef>
                <a:spcPts val="0"/>
              </a:spcBef>
              <a:spcAft>
                <a:spcPts val="600"/>
              </a:spcAft>
              <a:buClrTx/>
              <a:buSzTx/>
              <a:buFont typeface="Arial" panose="020B0604020202020204" pitchFamily="34" charset="0"/>
              <a:buChar char="•"/>
              <a:tabLst/>
              <a:defRPr/>
            </a:pPr>
            <a:endParaRPr lang="en-US" sz="1700" b="0" dirty="0">
              <a:latin typeface="+mn-lt"/>
            </a:endParaRPr>
          </a:p>
          <a:p>
            <a:pPr marR="0" lvl="0" indent="-228600" fontAlgn="auto">
              <a:spcBef>
                <a:spcPts val="0"/>
              </a:spcBef>
              <a:spcAft>
                <a:spcPts val="600"/>
              </a:spcAft>
              <a:buClrTx/>
              <a:buSzTx/>
              <a:buFont typeface="Arial" panose="020B0604020202020204" pitchFamily="34" charset="0"/>
              <a:buChar char="•"/>
              <a:tabLst/>
              <a:defRPr/>
            </a:pPr>
            <a:r>
              <a:rPr lang="en-US" sz="1700" b="0" dirty="0">
                <a:latin typeface="+mn-lt"/>
              </a:rPr>
              <a:t>Outliers affect the group -11</a:t>
            </a:r>
          </a:p>
          <a:p>
            <a:pPr marR="0" lvl="0" indent="-228600" fontAlgn="auto">
              <a:spcBef>
                <a:spcPts val="0"/>
              </a:spcBef>
              <a:spcAft>
                <a:spcPts val="600"/>
              </a:spcAft>
              <a:buClrTx/>
              <a:buSzTx/>
              <a:buFont typeface="Arial" panose="020B0604020202020204" pitchFamily="34" charset="0"/>
              <a:buChar char="•"/>
              <a:tabLst/>
              <a:defRPr/>
            </a:pPr>
            <a:endParaRPr lang="en-US" sz="1700" b="0" dirty="0">
              <a:latin typeface="+mn-lt"/>
            </a:endParaRPr>
          </a:p>
        </p:txBody>
      </p:sp>
      <p:sp>
        <p:nvSpPr>
          <p:cNvPr id="5" name="Slide Number Placeholder 4">
            <a:extLst>
              <a:ext uri="{FF2B5EF4-FFF2-40B4-BE49-F238E27FC236}">
                <a16:creationId xmlns:a16="http://schemas.microsoft.com/office/drawing/2014/main" id="{18C708C7-C292-31B0-7A25-64F012AC7FBA}"/>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lgn="r">
              <a:spcAft>
                <a:spcPts val="600"/>
              </a:spcAft>
            </a:pPr>
            <a:fld id="{7783EEA8-8FFA-40B0-9CA2-B650207154BC}" type="slidenum">
              <a:rPr lang="en-US" sz="1200">
                <a:solidFill>
                  <a:schemeClr val="tx1">
                    <a:lumMod val="50000"/>
                    <a:lumOff val="50000"/>
                  </a:schemeClr>
                </a:solidFill>
                <a:latin typeface="+mn-lt"/>
              </a:rPr>
              <a:pPr algn="r">
                <a:spcAft>
                  <a:spcPts val="600"/>
                </a:spcAft>
              </a:pPr>
              <a:t>22</a:t>
            </a:fld>
            <a:endParaRPr lang="en-US" sz="1200">
              <a:solidFill>
                <a:schemeClr val="tx1">
                  <a:lumMod val="50000"/>
                  <a:lumOff val="50000"/>
                </a:schemeClr>
              </a:solidFill>
              <a:latin typeface="+mn-lt"/>
            </a:endParaRPr>
          </a:p>
        </p:txBody>
      </p:sp>
      <p:pic>
        <p:nvPicPr>
          <p:cNvPr id="9" name="Picture 8">
            <a:extLst>
              <a:ext uri="{FF2B5EF4-FFF2-40B4-BE49-F238E27FC236}">
                <a16:creationId xmlns:a16="http://schemas.microsoft.com/office/drawing/2014/main" id="{7CBA7D9E-8A1C-0A72-FDDE-B2456886658D}"/>
              </a:ext>
            </a:extLst>
          </p:cNvPr>
          <p:cNvPicPr>
            <a:picLocks noChangeAspect="1"/>
          </p:cNvPicPr>
          <p:nvPr/>
        </p:nvPicPr>
        <p:blipFill>
          <a:blip r:embed="rId2"/>
          <a:stretch>
            <a:fillRect/>
          </a:stretch>
        </p:blipFill>
        <p:spPr>
          <a:xfrm>
            <a:off x="4851565" y="1426546"/>
            <a:ext cx="6871053" cy="4191215"/>
          </a:xfrm>
          <a:prstGeom prst="rect">
            <a:avLst/>
          </a:prstGeom>
        </p:spPr>
      </p:pic>
    </p:spTree>
    <p:extLst>
      <p:ext uri="{BB962C8B-B14F-4D97-AF65-F5344CB8AC3E}">
        <p14:creationId xmlns:p14="http://schemas.microsoft.com/office/powerpoint/2010/main" val="2858919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7C40107E-A00A-9C62-663A-BD4C13CD0CE8}"/>
              </a:ext>
            </a:extLst>
          </p:cNvPr>
          <p:cNvSpPr txBox="1"/>
          <p:nvPr/>
        </p:nvSpPr>
        <p:spPr>
          <a:xfrm>
            <a:off x="751367" y="1531088"/>
            <a:ext cx="10602433" cy="4675160"/>
          </a:xfrm>
          <a:prstGeom prst="rect">
            <a:avLst/>
          </a:prstGeom>
          <a:solidFill>
            <a:srgbClr val="1F2020"/>
          </a:solidFill>
        </p:spPr>
        <p:txBody>
          <a:bodyPr wrap="square" rtlCol="0">
            <a:spAutoFit/>
          </a:bodyPr>
          <a:lstStyle/>
          <a:p>
            <a:endParaRPr lang="en-US" dirty="0"/>
          </a:p>
        </p:txBody>
      </p:sp>
      <p:sp>
        <p:nvSpPr>
          <p:cNvPr id="54" name="Rectangle 4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FF571E-E486-0F2D-E4DB-DEE923058B9F}"/>
              </a:ext>
            </a:extLst>
          </p:cNvPr>
          <p:cNvSpPr>
            <a:spLocks noGrp="1"/>
          </p:cNvSpPr>
          <p:nvPr>
            <p:ph type="title"/>
          </p:nvPr>
        </p:nvSpPr>
        <p:spPr>
          <a:xfrm>
            <a:off x="476360" y="643467"/>
            <a:ext cx="11210925" cy="744836"/>
          </a:xfrm>
          <a:prstGeom prst="ellipse">
            <a:avLst/>
          </a:prstGeom>
        </p:spPr>
        <p:txBody>
          <a:bodyPr vert="horz" lIns="91440" tIns="45720" rIns="91440" bIns="45720" rtlCol="0" anchor="ctr">
            <a:normAutofit/>
          </a:bodyPr>
          <a:lstStyle/>
          <a:p>
            <a:pPr algn="ctr"/>
            <a:r>
              <a:rPr lang="en-US" sz="3000" kern="1200" dirty="0">
                <a:solidFill>
                  <a:schemeClr val="bg1"/>
                </a:solidFill>
                <a:latin typeface="+mn-lt"/>
                <a:ea typeface="+mj-ea"/>
                <a:cs typeface="+mj-cs"/>
              </a:rPr>
              <a:t>RDW-CV – Individual Graphs</a:t>
            </a:r>
          </a:p>
        </p:txBody>
      </p:sp>
      <p:sp>
        <p:nvSpPr>
          <p:cNvPr id="5" name="Slide Number Placeholder 4">
            <a:extLst>
              <a:ext uri="{FF2B5EF4-FFF2-40B4-BE49-F238E27FC236}">
                <a16:creationId xmlns:a16="http://schemas.microsoft.com/office/drawing/2014/main" id="{00FDDDB0-69A0-10DC-6D8A-3BB44186061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7783EEA8-8FFA-40B0-9CA2-B650207154BC}" type="slidenum">
              <a:rPr lang="en-US" sz="1200">
                <a:solidFill>
                  <a:schemeClr val="tx1">
                    <a:tint val="75000"/>
                  </a:schemeClr>
                </a:solidFill>
                <a:latin typeface="+mn-lt"/>
              </a:rPr>
              <a:pPr algn="r">
                <a:spcAft>
                  <a:spcPts val="600"/>
                </a:spcAft>
              </a:pPr>
              <a:t>23</a:t>
            </a:fld>
            <a:endParaRPr lang="en-US" sz="1200">
              <a:solidFill>
                <a:schemeClr val="tx1">
                  <a:tint val="75000"/>
                </a:schemeClr>
              </a:solidFill>
              <a:latin typeface="+mn-lt"/>
            </a:endParaRPr>
          </a:p>
        </p:txBody>
      </p:sp>
      <p:sp>
        <p:nvSpPr>
          <p:cNvPr id="7" name="Slide Number Placeholder 4">
            <a:extLst>
              <a:ext uri="{FF2B5EF4-FFF2-40B4-BE49-F238E27FC236}">
                <a16:creationId xmlns:a16="http://schemas.microsoft.com/office/drawing/2014/main" id="{1EA8EA07-AF84-11A9-6A05-CE9963300B8A}"/>
              </a:ext>
            </a:extLst>
          </p:cNvPr>
          <p:cNvSpPr txBox="1">
            <a:spLocks/>
          </p:cNvSpPr>
          <p:nvPr/>
        </p:nvSpPr>
        <p:spPr>
          <a:xfrm>
            <a:off x="-418681" y="6264296"/>
            <a:ext cx="1423557"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800" b="1" kern="1200">
                <a:solidFill>
                  <a:schemeClr val="accent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fld id="{7783EEA8-8FFA-40B0-9CA2-B650207154BC}" type="slidenum">
              <a:rPr lang="en-US" sz="1200" smtClean="0">
                <a:solidFill>
                  <a:schemeClr val="tx1">
                    <a:lumMod val="50000"/>
                    <a:lumOff val="50000"/>
                  </a:schemeClr>
                </a:solidFill>
                <a:latin typeface="+mn-lt"/>
              </a:rPr>
              <a:pPr algn="r">
                <a:spcAft>
                  <a:spcPts val="600"/>
                </a:spcAft>
              </a:pPr>
              <a:t>23</a:t>
            </a:fld>
            <a:endParaRPr lang="en-US" sz="1200">
              <a:solidFill>
                <a:schemeClr val="tx1">
                  <a:lumMod val="50000"/>
                  <a:lumOff val="50000"/>
                </a:schemeClr>
              </a:solidFill>
              <a:latin typeface="+mn-lt"/>
            </a:endParaRPr>
          </a:p>
        </p:txBody>
      </p:sp>
      <p:sp>
        <p:nvSpPr>
          <p:cNvPr id="3" name="TextBox 2">
            <a:extLst>
              <a:ext uri="{FF2B5EF4-FFF2-40B4-BE49-F238E27FC236}">
                <a16:creationId xmlns:a16="http://schemas.microsoft.com/office/drawing/2014/main" id="{3A15736D-A5FE-ED36-2B25-0B3A9BA321EE}"/>
              </a:ext>
            </a:extLst>
          </p:cNvPr>
          <p:cNvSpPr txBox="1"/>
          <p:nvPr/>
        </p:nvSpPr>
        <p:spPr>
          <a:xfrm>
            <a:off x="293097" y="159966"/>
            <a:ext cx="7700976" cy="369332"/>
          </a:xfrm>
          <a:prstGeom prst="rect">
            <a:avLst/>
          </a:prstGeom>
          <a:noFill/>
        </p:spPr>
        <p:txBody>
          <a:bodyPr wrap="square">
            <a:spAutoFit/>
          </a:bodyPr>
          <a:lstStyle/>
          <a:p>
            <a:r>
              <a:rPr lang="en-US" dirty="0">
                <a:solidFill>
                  <a:srgbClr val="FF0000"/>
                </a:solidFill>
              </a:rPr>
              <a:t>All graph titles and identifiers have been removed to protect patient privacy</a:t>
            </a:r>
          </a:p>
        </p:txBody>
      </p:sp>
      <p:pic>
        <p:nvPicPr>
          <p:cNvPr id="8" name="Picture 7">
            <a:extLst>
              <a:ext uri="{FF2B5EF4-FFF2-40B4-BE49-F238E27FC236}">
                <a16:creationId xmlns:a16="http://schemas.microsoft.com/office/drawing/2014/main" id="{CD789D61-9C80-4FAA-00DA-CAD11F8880A0}"/>
              </a:ext>
            </a:extLst>
          </p:cNvPr>
          <p:cNvPicPr>
            <a:picLocks noChangeAspect="1"/>
          </p:cNvPicPr>
          <p:nvPr/>
        </p:nvPicPr>
        <p:blipFill>
          <a:blip r:embed="rId2"/>
          <a:stretch>
            <a:fillRect/>
          </a:stretch>
        </p:blipFill>
        <p:spPr>
          <a:xfrm>
            <a:off x="1930400" y="2226763"/>
            <a:ext cx="7708900" cy="3168041"/>
          </a:xfrm>
          <a:prstGeom prst="rect">
            <a:avLst/>
          </a:prstGeom>
        </p:spPr>
      </p:pic>
    </p:spTree>
    <p:extLst>
      <p:ext uri="{BB962C8B-B14F-4D97-AF65-F5344CB8AC3E}">
        <p14:creationId xmlns:p14="http://schemas.microsoft.com/office/powerpoint/2010/main" val="1815129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2851F-C0AE-FDCB-742C-094062C2A28E}"/>
              </a:ext>
            </a:extLst>
          </p:cNvPr>
          <p:cNvSpPr>
            <a:spLocks noGrp="1"/>
          </p:cNvSpPr>
          <p:nvPr>
            <p:ph type="title"/>
          </p:nvPr>
        </p:nvSpPr>
        <p:spPr/>
        <p:txBody>
          <a:bodyPr/>
          <a:lstStyle/>
          <a:p>
            <a:r>
              <a:rPr lang="en-US" dirty="0"/>
              <a:t>RDW-CV Individual Graphs – All Patients</a:t>
            </a:r>
          </a:p>
        </p:txBody>
      </p:sp>
      <p:sp>
        <p:nvSpPr>
          <p:cNvPr id="5" name="Slide Number Placeholder 4">
            <a:extLst>
              <a:ext uri="{FF2B5EF4-FFF2-40B4-BE49-F238E27FC236}">
                <a16:creationId xmlns:a16="http://schemas.microsoft.com/office/drawing/2014/main" id="{43C47F30-191D-E2F8-4524-E6D5FB627174}"/>
              </a:ext>
            </a:extLst>
          </p:cNvPr>
          <p:cNvSpPr>
            <a:spLocks noGrp="1"/>
          </p:cNvSpPr>
          <p:nvPr>
            <p:ph type="sldNum" sz="quarter" idx="12"/>
          </p:nvPr>
        </p:nvSpPr>
        <p:spPr/>
        <p:txBody>
          <a:bodyPr/>
          <a:lstStyle/>
          <a:p>
            <a:fld id="{7783EEA8-8FFA-40B0-9CA2-B650207154BC}" type="slidenum">
              <a:rPr lang="en-US" smtClean="0"/>
              <a:t>24</a:t>
            </a:fld>
            <a:endParaRPr lang="en-US"/>
          </a:p>
        </p:txBody>
      </p:sp>
      <p:sp>
        <p:nvSpPr>
          <p:cNvPr id="4" name="Content Placeholder 3">
            <a:extLst>
              <a:ext uri="{FF2B5EF4-FFF2-40B4-BE49-F238E27FC236}">
                <a16:creationId xmlns:a16="http://schemas.microsoft.com/office/drawing/2014/main" id="{2162F573-A85B-7057-F5B0-69F5A1E5D7E4}"/>
              </a:ext>
            </a:extLst>
          </p:cNvPr>
          <p:cNvSpPr>
            <a:spLocks noGrp="1"/>
          </p:cNvSpPr>
          <p:nvPr>
            <p:ph sz="half" idx="1"/>
          </p:nvPr>
        </p:nvSpPr>
        <p:spPr/>
        <p:txBody>
          <a:bodyPr/>
          <a:lstStyle/>
          <a:p>
            <a:endParaRPr lang="en-US"/>
          </a:p>
        </p:txBody>
      </p:sp>
      <p:sp>
        <p:nvSpPr>
          <p:cNvPr id="6" name="TextBox 5">
            <a:extLst>
              <a:ext uri="{FF2B5EF4-FFF2-40B4-BE49-F238E27FC236}">
                <a16:creationId xmlns:a16="http://schemas.microsoft.com/office/drawing/2014/main" id="{708D2913-6525-4EB1-90C7-C0F9902C2691}"/>
              </a:ext>
            </a:extLst>
          </p:cNvPr>
          <p:cNvSpPr txBox="1"/>
          <p:nvPr/>
        </p:nvSpPr>
        <p:spPr>
          <a:xfrm>
            <a:off x="293097" y="159966"/>
            <a:ext cx="7700976" cy="369332"/>
          </a:xfrm>
          <a:prstGeom prst="rect">
            <a:avLst/>
          </a:prstGeom>
          <a:noFill/>
        </p:spPr>
        <p:txBody>
          <a:bodyPr wrap="square">
            <a:spAutoFit/>
          </a:bodyPr>
          <a:lstStyle/>
          <a:p>
            <a:r>
              <a:rPr lang="en-US" dirty="0">
                <a:solidFill>
                  <a:srgbClr val="FF0000"/>
                </a:solidFill>
              </a:rPr>
              <a:t>GIF have been removed to protect patient privacy</a:t>
            </a:r>
          </a:p>
        </p:txBody>
      </p:sp>
    </p:spTree>
    <p:extLst>
      <p:ext uri="{BB962C8B-B14F-4D97-AF65-F5344CB8AC3E}">
        <p14:creationId xmlns:p14="http://schemas.microsoft.com/office/powerpoint/2010/main" val="2964047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3BCD40-AEC1-2392-8703-57B802E66466}"/>
              </a:ext>
            </a:extLst>
          </p:cNvPr>
          <p:cNvSpPr>
            <a:spLocks noGrp="1"/>
          </p:cNvSpPr>
          <p:nvPr>
            <p:ph type="title"/>
          </p:nvPr>
        </p:nvSpPr>
        <p:spPr>
          <a:xfrm>
            <a:off x="823442" y="921715"/>
            <a:ext cx="5163022" cy="2635993"/>
          </a:xfrm>
          <a:prstGeom prst="ellipse">
            <a:avLst/>
          </a:prstGeom>
        </p:spPr>
        <p:txBody>
          <a:bodyPr vert="horz" lIns="91440" tIns="45720" rIns="91440" bIns="45720" rtlCol="0" anchor="b">
            <a:normAutofit/>
          </a:bodyPr>
          <a:lstStyle/>
          <a:p>
            <a:r>
              <a:rPr lang="en-US" sz="4800" kern="1200" dirty="0">
                <a:solidFill>
                  <a:schemeClr val="tx1"/>
                </a:solidFill>
                <a:latin typeface="+mn-lt"/>
                <a:ea typeface="+mj-ea"/>
                <a:cs typeface="+mj-cs"/>
              </a:rPr>
              <a:t>RDW-SD</a:t>
            </a:r>
          </a:p>
        </p:txBody>
      </p:sp>
      <p:sp>
        <p:nvSpPr>
          <p:cNvPr id="24" name="Rectangle 23">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881119E8-02D9-20A3-2419-52B04427562A}"/>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lgn="r">
              <a:spcAft>
                <a:spcPts val="600"/>
              </a:spcAft>
            </a:pPr>
            <a:fld id="{7783EEA8-8FFA-40B0-9CA2-B650207154BC}" type="slidenum">
              <a:rPr lang="en-US" sz="1100">
                <a:solidFill>
                  <a:srgbClr val="FFFFFF"/>
                </a:solidFill>
                <a:latin typeface="+mn-lt"/>
              </a:rPr>
              <a:pPr algn="r">
                <a:spcAft>
                  <a:spcPts val="600"/>
                </a:spcAft>
              </a:pPr>
              <a:t>25</a:t>
            </a:fld>
            <a:endParaRPr lang="en-US" sz="1100">
              <a:solidFill>
                <a:srgbClr val="FFFFFF"/>
              </a:solidFill>
              <a:latin typeface="+mn-lt"/>
            </a:endParaRPr>
          </a:p>
        </p:txBody>
      </p:sp>
      <p:pic>
        <p:nvPicPr>
          <p:cNvPr id="4" name="Picture 3">
            <a:extLst>
              <a:ext uri="{FF2B5EF4-FFF2-40B4-BE49-F238E27FC236}">
                <a16:creationId xmlns:a16="http://schemas.microsoft.com/office/drawing/2014/main" id="{6C927BFB-ABAC-E64A-5EDB-C3F8E3348323}"/>
              </a:ext>
            </a:extLst>
          </p:cNvPr>
          <p:cNvPicPr>
            <a:picLocks noChangeAspect="1"/>
          </p:cNvPicPr>
          <p:nvPr/>
        </p:nvPicPr>
        <p:blipFill>
          <a:blip r:embed="rId2"/>
          <a:stretch>
            <a:fillRect/>
          </a:stretch>
        </p:blipFill>
        <p:spPr>
          <a:xfrm>
            <a:off x="6078736" y="1030592"/>
            <a:ext cx="5289822" cy="4432528"/>
          </a:xfrm>
          <a:prstGeom prst="rect">
            <a:avLst/>
          </a:prstGeom>
        </p:spPr>
      </p:pic>
    </p:spTree>
    <p:extLst>
      <p:ext uri="{BB962C8B-B14F-4D97-AF65-F5344CB8AC3E}">
        <p14:creationId xmlns:p14="http://schemas.microsoft.com/office/powerpoint/2010/main" val="3259370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Freeform: Shape 4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7" name="Freeform: Shape 4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2D8690-4012-765B-DF8B-48AABAB97345}"/>
              </a:ext>
            </a:extLst>
          </p:cNvPr>
          <p:cNvSpPr>
            <a:spLocks noGrp="1"/>
          </p:cNvSpPr>
          <p:nvPr>
            <p:ph type="title"/>
          </p:nvPr>
        </p:nvSpPr>
        <p:spPr>
          <a:xfrm>
            <a:off x="371093" y="1161288"/>
            <a:ext cx="3096263" cy="1239012"/>
          </a:xfrm>
        </p:spPr>
        <p:txBody>
          <a:bodyPr vert="horz" lIns="91440" tIns="45720" rIns="91440" bIns="45720" rtlCol="0" anchor="ctr">
            <a:normAutofit/>
          </a:bodyPr>
          <a:lstStyle/>
          <a:p>
            <a:r>
              <a:rPr lang="en-US" sz="2800" kern="1200" dirty="0">
                <a:solidFill>
                  <a:schemeClr val="tx1"/>
                </a:solidFill>
                <a:latin typeface="+mn-lt"/>
                <a:ea typeface="+mj-ea"/>
                <a:cs typeface="+mj-cs"/>
              </a:rPr>
              <a:t>RDW-SD*</a:t>
            </a:r>
            <a:r>
              <a:rPr lang="en-US" kern="1200" dirty="0">
                <a:solidFill>
                  <a:schemeClr val="tx1"/>
                </a:solidFill>
                <a:latin typeface="+mn-lt"/>
                <a:ea typeface="+mj-ea"/>
                <a:cs typeface="+mj-cs"/>
              </a:rPr>
              <a:t> </a:t>
            </a:r>
            <a:br>
              <a:rPr lang="en-US" kern="1200" dirty="0">
                <a:solidFill>
                  <a:schemeClr val="tx1"/>
                </a:solidFill>
                <a:latin typeface="+mn-lt"/>
                <a:ea typeface="+mj-ea"/>
                <a:cs typeface="+mj-cs"/>
              </a:rPr>
            </a:br>
            <a:r>
              <a:rPr lang="en-US" kern="1200" dirty="0">
                <a:solidFill>
                  <a:schemeClr val="tx1"/>
                </a:solidFill>
                <a:latin typeface="+mn-lt"/>
                <a:ea typeface="+mj-ea"/>
                <a:cs typeface="+mj-cs"/>
              </a:rPr>
              <a:t>General Trend</a:t>
            </a:r>
          </a:p>
        </p:txBody>
      </p:sp>
      <p:sp>
        <p:nvSpPr>
          <p:cNvPr id="49" name="Rectangle 4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 name="Rectangle 5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A256B9F9-4A60-3A83-4A78-23E73CF8255D}"/>
              </a:ext>
            </a:extLst>
          </p:cNvPr>
          <p:cNvSpPr>
            <a:spLocks noGrp="1"/>
          </p:cNvSpPr>
          <p:nvPr>
            <p:ph sz="half" idx="2"/>
          </p:nvPr>
        </p:nvSpPr>
        <p:spPr>
          <a:xfrm>
            <a:off x="371094" y="2718054"/>
            <a:ext cx="3438906" cy="3207258"/>
          </a:xfrm>
        </p:spPr>
        <p:txBody>
          <a:bodyPr vert="horz" lIns="91440" tIns="45720" rIns="91440" bIns="45720" rtlCol="0" anchor="t">
            <a:normAutofit/>
          </a:bodyPr>
          <a:lstStyle/>
          <a:p>
            <a:pPr marR="0" lvl="0" fontAlgn="auto">
              <a:spcBef>
                <a:spcPts val="0"/>
              </a:spcBef>
              <a:spcAft>
                <a:spcPts val="600"/>
              </a:spcAft>
              <a:buClrTx/>
              <a:buSzTx/>
              <a:tabLst/>
              <a:defRPr/>
            </a:pPr>
            <a:r>
              <a:rPr kumimoji="0" lang="en-US" sz="1700" b="0" i="0" u="sng" strike="noStrike" cap="none" spc="0" normalizeH="0" baseline="0" noProof="0" dirty="0" err="1">
                <a:ln>
                  <a:noFill/>
                </a:ln>
                <a:effectLst/>
                <a:uLnTx/>
                <a:uFillTx/>
                <a:latin typeface="+mn-lt"/>
              </a:rPr>
              <a:t>tMN</a:t>
            </a:r>
            <a:r>
              <a:rPr kumimoji="0" lang="en-US" sz="1700" b="0" i="0" u="sng" strike="noStrike" cap="none" spc="0" normalizeH="0" baseline="0" noProof="0" dirty="0">
                <a:ln>
                  <a:noFill/>
                </a:ln>
                <a:effectLst/>
                <a:uLnTx/>
                <a:uFillTx/>
                <a:latin typeface="+mn-lt"/>
              </a:rPr>
              <a:t> patients: </a:t>
            </a:r>
          </a:p>
          <a:p>
            <a:pPr marR="0" lvl="0" fontAlgn="auto">
              <a:spcBef>
                <a:spcPts val="0"/>
              </a:spcBef>
              <a:spcAft>
                <a:spcPts val="600"/>
              </a:spcAft>
              <a:buClrTx/>
              <a:buSzTx/>
              <a:tabLst/>
              <a:defRPr/>
            </a:pPr>
            <a:endParaRPr lang="en-US" sz="1700" b="0" u="sng" dirty="0">
              <a:latin typeface="+mn-lt"/>
            </a:endParaRPr>
          </a:p>
          <a:p>
            <a:pPr marL="285750" marR="0" lvl="0" indent="-285750" fontAlgn="auto">
              <a:spcBef>
                <a:spcPts val="0"/>
              </a:spcBef>
              <a:spcAft>
                <a:spcPts val="600"/>
              </a:spcAft>
              <a:buClrTx/>
              <a:buSzTx/>
              <a:buFont typeface="Arial" panose="020B0604020202020204" pitchFamily="34" charset="0"/>
              <a:buChar char="•"/>
              <a:tabLst/>
              <a:defRPr/>
            </a:pPr>
            <a:r>
              <a:rPr lang="en-US" sz="1700" b="0" dirty="0">
                <a:latin typeface="+mn-lt"/>
              </a:rPr>
              <a:t>RDW-SD </a:t>
            </a:r>
            <a:r>
              <a:rPr kumimoji="0" lang="en-US" sz="1700" b="0" i="0" u="none" strike="noStrike" cap="none" spc="0" normalizeH="0" baseline="0" noProof="0" dirty="0">
                <a:ln>
                  <a:noFill/>
                </a:ln>
                <a:effectLst/>
                <a:uLnTx/>
                <a:uFillTx/>
                <a:latin typeface="+mn-lt"/>
              </a:rPr>
              <a:t> level is </a:t>
            </a:r>
            <a:r>
              <a:rPr lang="en-US" sz="1700" b="0" dirty="0">
                <a:latin typeface="+mn-lt"/>
              </a:rPr>
              <a:t>higher</a:t>
            </a:r>
            <a:r>
              <a:rPr kumimoji="0" lang="en-US" sz="1700" b="0" i="0" u="none" strike="noStrike" cap="none" spc="0" normalizeH="0" baseline="0" noProof="0" dirty="0">
                <a:ln>
                  <a:noFill/>
                </a:ln>
                <a:effectLst/>
                <a:uLnTx/>
                <a:uFillTx/>
                <a:latin typeface="+mn-lt"/>
              </a:rPr>
              <a:t> and consistently </a:t>
            </a:r>
            <a:r>
              <a:rPr lang="en-US" sz="1700" b="0" dirty="0">
                <a:latin typeface="+mn-lt"/>
              </a:rPr>
              <a:t>increasing</a:t>
            </a:r>
            <a:r>
              <a:rPr kumimoji="0" lang="en-US" sz="1700" b="0" i="0" u="none" strike="noStrike" cap="none" spc="0" normalizeH="0" baseline="0" noProof="0" dirty="0">
                <a:ln>
                  <a:noFill/>
                </a:ln>
                <a:effectLst/>
                <a:uLnTx/>
                <a:uFillTx/>
                <a:latin typeface="+mn-lt"/>
              </a:rPr>
              <a:t> dated back to 5 years ago</a:t>
            </a:r>
            <a:endParaRPr lang="en-US" sz="1700" b="0" dirty="0">
              <a:latin typeface="+mn-lt"/>
            </a:endParaRPr>
          </a:p>
          <a:p>
            <a:pPr marR="0" lvl="0" indent="-228600" fontAlgn="auto">
              <a:spcBef>
                <a:spcPts val="0"/>
              </a:spcBef>
              <a:spcAft>
                <a:spcPts val="600"/>
              </a:spcAft>
              <a:buClrTx/>
              <a:buSzTx/>
              <a:buFont typeface="Arial" panose="020B0604020202020204" pitchFamily="34" charset="0"/>
              <a:buChar char="•"/>
              <a:tabLst/>
              <a:defRPr/>
            </a:pPr>
            <a:endParaRPr lang="en-US" sz="1700" b="0" dirty="0">
              <a:latin typeface="+mn-lt"/>
            </a:endParaRPr>
          </a:p>
          <a:p>
            <a:pPr marR="0" lvl="0" indent="-228600" fontAlgn="auto">
              <a:spcBef>
                <a:spcPts val="0"/>
              </a:spcBef>
              <a:spcAft>
                <a:spcPts val="600"/>
              </a:spcAft>
              <a:buClrTx/>
              <a:buSzTx/>
              <a:buFont typeface="Arial" panose="020B0604020202020204" pitchFamily="34" charset="0"/>
              <a:buChar char="•"/>
              <a:tabLst/>
              <a:defRPr/>
            </a:pPr>
            <a:r>
              <a:rPr lang="en-US" sz="1700" b="0" dirty="0">
                <a:latin typeface="+mn-lt"/>
              </a:rPr>
              <a:t>Fluctuate at interval -11</a:t>
            </a:r>
          </a:p>
        </p:txBody>
      </p:sp>
      <p:sp>
        <p:nvSpPr>
          <p:cNvPr id="5" name="Slide Number Placeholder 4">
            <a:extLst>
              <a:ext uri="{FF2B5EF4-FFF2-40B4-BE49-F238E27FC236}">
                <a16:creationId xmlns:a16="http://schemas.microsoft.com/office/drawing/2014/main" id="{18C708C7-C292-31B0-7A25-64F012AC7FBA}"/>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lgn="r">
              <a:spcAft>
                <a:spcPts val="600"/>
              </a:spcAft>
            </a:pPr>
            <a:fld id="{7783EEA8-8FFA-40B0-9CA2-B650207154BC}" type="slidenum">
              <a:rPr lang="en-US" sz="1200">
                <a:solidFill>
                  <a:schemeClr val="tx1">
                    <a:lumMod val="50000"/>
                    <a:lumOff val="50000"/>
                  </a:schemeClr>
                </a:solidFill>
                <a:latin typeface="+mn-lt"/>
              </a:rPr>
              <a:pPr algn="r">
                <a:spcAft>
                  <a:spcPts val="600"/>
                </a:spcAft>
              </a:pPr>
              <a:t>26</a:t>
            </a:fld>
            <a:endParaRPr lang="en-US" sz="1200">
              <a:solidFill>
                <a:schemeClr val="tx1">
                  <a:lumMod val="50000"/>
                  <a:lumOff val="50000"/>
                </a:schemeClr>
              </a:solidFill>
              <a:latin typeface="+mn-lt"/>
            </a:endParaRPr>
          </a:p>
        </p:txBody>
      </p:sp>
      <p:pic>
        <p:nvPicPr>
          <p:cNvPr id="8" name="Picture 7">
            <a:extLst>
              <a:ext uri="{FF2B5EF4-FFF2-40B4-BE49-F238E27FC236}">
                <a16:creationId xmlns:a16="http://schemas.microsoft.com/office/drawing/2014/main" id="{2ED99F82-B7CD-38D5-B17B-33947BB658BB}"/>
              </a:ext>
            </a:extLst>
          </p:cNvPr>
          <p:cNvPicPr>
            <a:picLocks noChangeAspect="1"/>
          </p:cNvPicPr>
          <p:nvPr/>
        </p:nvPicPr>
        <p:blipFill>
          <a:blip r:embed="rId2"/>
          <a:stretch>
            <a:fillRect/>
          </a:stretch>
        </p:blipFill>
        <p:spPr>
          <a:xfrm>
            <a:off x="4604132" y="1479808"/>
            <a:ext cx="7326669" cy="3898384"/>
          </a:xfrm>
          <a:prstGeom prst="rect">
            <a:avLst/>
          </a:prstGeom>
        </p:spPr>
      </p:pic>
    </p:spTree>
    <p:extLst>
      <p:ext uri="{BB962C8B-B14F-4D97-AF65-F5344CB8AC3E}">
        <p14:creationId xmlns:p14="http://schemas.microsoft.com/office/powerpoint/2010/main" val="3016250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7C40107E-A00A-9C62-663A-BD4C13CD0CE8}"/>
              </a:ext>
            </a:extLst>
          </p:cNvPr>
          <p:cNvSpPr txBox="1"/>
          <p:nvPr/>
        </p:nvSpPr>
        <p:spPr>
          <a:xfrm>
            <a:off x="751367" y="1531088"/>
            <a:ext cx="10602433" cy="4675160"/>
          </a:xfrm>
          <a:prstGeom prst="rect">
            <a:avLst/>
          </a:prstGeom>
          <a:solidFill>
            <a:srgbClr val="1F2020"/>
          </a:solidFill>
        </p:spPr>
        <p:txBody>
          <a:bodyPr wrap="square" rtlCol="0">
            <a:spAutoFit/>
          </a:bodyPr>
          <a:lstStyle/>
          <a:p>
            <a:endParaRPr lang="en-US" dirty="0"/>
          </a:p>
        </p:txBody>
      </p:sp>
      <p:sp>
        <p:nvSpPr>
          <p:cNvPr id="54" name="Rectangle 4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FF571E-E486-0F2D-E4DB-DEE923058B9F}"/>
              </a:ext>
            </a:extLst>
          </p:cNvPr>
          <p:cNvSpPr>
            <a:spLocks noGrp="1"/>
          </p:cNvSpPr>
          <p:nvPr>
            <p:ph type="title"/>
          </p:nvPr>
        </p:nvSpPr>
        <p:spPr>
          <a:xfrm>
            <a:off x="476360" y="643467"/>
            <a:ext cx="11210925" cy="744836"/>
          </a:xfrm>
          <a:prstGeom prst="ellipse">
            <a:avLst/>
          </a:prstGeom>
        </p:spPr>
        <p:txBody>
          <a:bodyPr vert="horz" lIns="91440" tIns="45720" rIns="91440" bIns="45720" rtlCol="0" anchor="ctr">
            <a:normAutofit/>
          </a:bodyPr>
          <a:lstStyle/>
          <a:p>
            <a:pPr algn="ctr"/>
            <a:r>
              <a:rPr lang="en-US" sz="3000" kern="1200" dirty="0">
                <a:solidFill>
                  <a:schemeClr val="bg1"/>
                </a:solidFill>
                <a:latin typeface="+mn-lt"/>
                <a:ea typeface="+mj-ea"/>
                <a:cs typeface="+mj-cs"/>
              </a:rPr>
              <a:t>RDW-SD – Individual Graphs (Samples)</a:t>
            </a:r>
          </a:p>
        </p:txBody>
      </p:sp>
      <p:sp>
        <p:nvSpPr>
          <p:cNvPr id="5" name="Slide Number Placeholder 4">
            <a:extLst>
              <a:ext uri="{FF2B5EF4-FFF2-40B4-BE49-F238E27FC236}">
                <a16:creationId xmlns:a16="http://schemas.microsoft.com/office/drawing/2014/main" id="{00FDDDB0-69A0-10DC-6D8A-3BB44186061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7783EEA8-8FFA-40B0-9CA2-B650207154BC}" type="slidenum">
              <a:rPr lang="en-US" sz="1200">
                <a:solidFill>
                  <a:schemeClr val="tx1">
                    <a:tint val="75000"/>
                  </a:schemeClr>
                </a:solidFill>
                <a:latin typeface="+mn-lt"/>
              </a:rPr>
              <a:pPr algn="r">
                <a:spcAft>
                  <a:spcPts val="600"/>
                </a:spcAft>
              </a:pPr>
              <a:t>27</a:t>
            </a:fld>
            <a:endParaRPr lang="en-US" sz="1200">
              <a:solidFill>
                <a:schemeClr val="tx1">
                  <a:tint val="75000"/>
                </a:schemeClr>
              </a:solidFill>
              <a:latin typeface="+mn-lt"/>
            </a:endParaRPr>
          </a:p>
        </p:txBody>
      </p:sp>
      <p:sp>
        <p:nvSpPr>
          <p:cNvPr id="7" name="Slide Number Placeholder 4">
            <a:extLst>
              <a:ext uri="{FF2B5EF4-FFF2-40B4-BE49-F238E27FC236}">
                <a16:creationId xmlns:a16="http://schemas.microsoft.com/office/drawing/2014/main" id="{1EA8EA07-AF84-11A9-6A05-CE9963300B8A}"/>
              </a:ext>
            </a:extLst>
          </p:cNvPr>
          <p:cNvSpPr txBox="1">
            <a:spLocks/>
          </p:cNvSpPr>
          <p:nvPr/>
        </p:nvSpPr>
        <p:spPr>
          <a:xfrm>
            <a:off x="-418681" y="6264296"/>
            <a:ext cx="1423557"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800" b="1" kern="1200">
                <a:solidFill>
                  <a:schemeClr val="accent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fld id="{7783EEA8-8FFA-40B0-9CA2-B650207154BC}" type="slidenum">
              <a:rPr lang="en-US" sz="1200" smtClean="0">
                <a:solidFill>
                  <a:schemeClr val="tx1">
                    <a:lumMod val="50000"/>
                    <a:lumOff val="50000"/>
                  </a:schemeClr>
                </a:solidFill>
                <a:latin typeface="+mn-lt"/>
              </a:rPr>
              <a:pPr algn="r">
                <a:spcAft>
                  <a:spcPts val="600"/>
                </a:spcAft>
              </a:pPr>
              <a:t>27</a:t>
            </a:fld>
            <a:endParaRPr lang="en-US" sz="1200">
              <a:solidFill>
                <a:schemeClr val="tx1">
                  <a:lumMod val="50000"/>
                  <a:lumOff val="50000"/>
                </a:schemeClr>
              </a:solidFill>
              <a:latin typeface="+mn-lt"/>
            </a:endParaRPr>
          </a:p>
        </p:txBody>
      </p:sp>
      <p:sp>
        <p:nvSpPr>
          <p:cNvPr id="3" name="TextBox 2">
            <a:extLst>
              <a:ext uri="{FF2B5EF4-FFF2-40B4-BE49-F238E27FC236}">
                <a16:creationId xmlns:a16="http://schemas.microsoft.com/office/drawing/2014/main" id="{CB0E6955-63A7-945C-E7FC-592E300EC6A3}"/>
              </a:ext>
            </a:extLst>
          </p:cNvPr>
          <p:cNvSpPr txBox="1"/>
          <p:nvPr/>
        </p:nvSpPr>
        <p:spPr>
          <a:xfrm>
            <a:off x="293097" y="159966"/>
            <a:ext cx="7700976" cy="369332"/>
          </a:xfrm>
          <a:prstGeom prst="rect">
            <a:avLst/>
          </a:prstGeom>
          <a:noFill/>
        </p:spPr>
        <p:txBody>
          <a:bodyPr wrap="square">
            <a:spAutoFit/>
          </a:bodyPr>
          <a:lstStyle/>
          <a:p>
            <a:r>
              <a:rPr lang="en-US" dirty="0">
                <a:solidFill>
                  <a:srgbClr val="FF0000"/>
                </a:solidFill>
              </a:rPr>
              <a:t>All graph titles and identifiers have been removed to protect patient privacy</a:t>
            </a:r>
          </a:p>
        </p:txBody>
      </p:sp>
      <p:pic>
        <p:nvPicPr>
          <p:cNvPr id="8" name="Picture 7">
            <a:extLst>
              <a:ext uri="{FF2B5EF4-FFF2-40B4-BE49-F238E27FC236}">
                <a16:creationId xmlns:a16="http://schemas.microsoft.com/office/drawing/2014/main" id="{15A1E956-03BF-8E8E-34F2-878AEB459351}"/>
              </a:ext>
            </a:extLst>
          </p:cNvPr>
          <p:cNvPicPr>
            <a:picLocks noChangeAspect="1"/>
          </p:cNvPicPr>
          <p:nvPr/>
        </p:nvPicPr>
        <p:blipFill>
          <a:blip r:embed="rId2"/>
          <a:stretch>
            <a:fillRect/>
          </a:stretch>
        </p:blipFill>
        <p:spPr>
          <a:xfrm>
            <a:off x="2052312" y="2307279"/>
            <a:ext cx="7680505" cy="3122778"/>
          </a:xfrm>
          <a:prstGeom prst="rect">
            <a:avLst/>
          </a:prstGeom>
        </p:spPr>
      </p:pic>
    </p:spTree>
    <p:extLst>
      <p:ext uri="{BB962C8B-B14F-4D97-AF65-F5344CB8AC3E}">
        <p14:creationId xmlns:p14="http://schemas.microsoft.com/office/powerpoint/2010/main" val="91338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2851F-C0AE-FDCB-742C-094062C2A28E}"/>
              </a:ext>
            </a:extLst>
          </p:cNvPr>
          <p:cNvSpPr>
            <a:spLocks noGrp="1"/>
          </p:cNvSpPr>
          <p:nvPr>
            <p:ph type="title"/>
          </p:nvPr>
        </p:nvSpPr>
        <p:spPr/>
        <p:txBody>
          <a:bodyPr/>
          <a:lstStyle/>
          <a:p>
            <a:r>
              <a:rPr lang="en-US" dirty="0"/>
              <a:t>RDW-SD Individual Graphs – All Patients</a:t>
            </a:r>
          </a:p>
        </p:txBody>
      </p:sp>
      <p:sp>
        <p:nvSpPr>
          <p:cNvPr id="5" name="Slide Number Placeholder 4">
            <a:extLst>
              <a:ext uri="{FF2B5EF4-FFF2-40B4-BE49-F238E27FC236}">
                <a16:creationId xmlns:a16="http://schemas.microsoft.com/office/drawing/2014/main" id="{43C47F30-191D-E2F8-4524-E6D5FB627174}"/>
              </a:ext>
            </a:extLst>
          </p:cNvPr>
          <p:cNvSpPr>
            <a:spLocks noGrp="1"/>
          </p:cNvSpPr>
          <p:nvPr>
            <p:ph type="sldNum" sz="quarter" idx="12"/>
          </p:nvPr>
        </p:nvSpPr>
        <p:spPr/>
        <p:txBody>
          <a:bodyPr/>
          <a:lstStyle/>
          <a:p>
            <a:fld id="{7783EEA8-8FFA-40B0-9CA2-B650207154BC}" type="slidenum">
              <a:rPr lang="en-US" smtClean="0"/>
              <a:t>28</a:t>
            </a:fld>
            <a:endParaRPr lang="en-US"/>
          </a:p>
        </p:txBody>
      </p:sp>
      <p:sp>
        <p:nvSpPr>
          <p:cNvPr id="4" name="Content Placeholder 3">
            <a:extLst>
              <a:ext uri="{FF2B5EF4-FFF2-40B4-BE49-F238E27FC236}">
                <a16:creationId xmlns:a16="http://schemas.microsoft.com/office/drawing/2014/main" id="{55F49BAA-67A9-39FD-7091-9AD21CD532DC}"/>
              </a:ext>
            </a:extLst>
          </p:cNvPr>
          <p:cNvSpPr>
            <a:spLocks noGrp="1"/>
          </p:cNvSpPr>
          <p:nvPr>
            <p:ph sz="half" idx="1"/>
          </p:nvPr>
        </p:nvSpPr>
        <p:spPr/>
        <p:txBody>
          <a:bodyPr/>
          <a:lstStyle/>
          <a:p>
            <a:endParaRPr lang="en-US"/>
          </a:p>
        </p:txBody>
      </p:sp>
      <p:sp>
        <p:nvSpPr>
          <p:cNvPr id="8" name="TextBox 7">
            <a:extLst>
              <a:ext uri="{FF2B5EF4-FFF2-40B4-BE49-F238E27FC236}">
                <a16:creationId xmlns:a16="http://schemas.microsoft.com/office/drawing/2014/main" id="{5BFFA9B7-EA76-D1AF-4479-B020299B9576}"/>
              </a:ext>
            </a:extLst>
          </p:cNvPr>
          <p:cNvSpPr txBox="1"/>
          <p:nvPr/>
        </p:nvSpPr>
        <p:spPr>
          <a:xfrm>
            <a:off x="3048000" y="3247797"/>
            <a:ext cx="6096000" cy="369332"/>
          </a:xfrm>
          <a:prstGeom prst="rect">
            <a:avLst/>
          </a:prstGeom>
          <a:noFill/>
        </p:spPr>
        <p:txBody>
          <a:bodyPr wrap="square">
            <a:spAutoFit/>
          </a:bodyPr>
          <a:lstStyle/>
          <a:p>
            <a:r>
              <a:rPr lang="en-US" dirty="0"/>
              <a:t>GIF deleted for patient privacy protection</a:t>
            </a:r>
          </a:p>
        </p:txBody>
      </p:sp>
    </p:spTree>
    <p:extLst>
      <p:ext uri="{BB962C8B-B14F-4D97-AF65-F5344CB8AC3E}">
        <p14:creationId xmlns:p14="http://schemas.microsoft.com/office/powerpoint/2010/main" val="2708905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3BCD40-AEC1-2392-8703-57B802E66466}"/>
              </a:ext>
            </a:extLst>
          </p:cNvPr>
          <p:cNvSpPr>
            <a:spLocks noGrp="1"/>
          </p:cNvSpPr>
          <p:nvPr>
            <p:ph type="title"/>
          </p:nvPr>
        </p:nvSpPr>
        <p:spPr>
          <a:xfrm>
            <a:off x="823442" y="921715"/>
            <a:ext cx="5163022" cy="2635993"/>
          </a:xfrm>
          <a:prstGeom prst="ellipse">
            <a:avLst/>
          </a:prstGeom>
        </p:spPr>
        <p:txBody>
          <a:bodyPr vert="horz" lIns="91440" tIns="45720" rIns="91440" bIns="45720" rtlCol="0" anchor="b">
            <a:normAutofit/>
          </a:bodyPr>
          <a:lstStyle/>
          <a:p>
            <a:r>
              <a:rPr lang="en-US" sz="4800" dirty="0">
                <a:solidFill>
                  <a:schemeClr val="tx1"/>
                </a:solidFill>
                <a:latin typeface="+mn-lt"/>
              </a:rPr>
              <a:t>HGB</a:t>
            </a:r>
            <a:endParaRPr lang="en-US" sz="4800" kern="1200" dirty="0">
              <a:solidFill>
                <a:schemeClr val="tx1"/>
              </a:solidFill>
              <a:latin typeface="+mn-lt"/>
              <a:ea typeface="+mj-ea"/>
              <a:cs typeface="+mj-cs"/>
            </a:endParaRPr>
          </a:p>
        </p:txBody>
      </p:sp>
      <p:sp>
        <p:nvSpPr>
          <p:cNvPr id="24" name="Rectangle 23">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881119E8-02D9-20A3-2419-52B04427562A}"/>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lgn="r">
              <a:spcAft>
                <a:spcPts val="600"/>
              </a:spcAft>
            </a:pPr>
            <a:fld id="{7783EEA8-8FFA-40B0-9CA2-B650207154BC}" type="slidenum">
              <a:rPr lang="en-US" sz="1100">
                <a:solidFill>
                  <a:srgbClr val="FFFFFF"/>
                </a:solidFill>
                <a:latin typeface="+mn-lt"/>
              </a:rPr>
              <a:pPr algn="r">
                <a:spcAft>
                  <a:spcPts val="600"/>
                </a:spcAft>
              </a:pPr>
              <a:t>29</a:t>
            </a:fld>
            <a:endParaRPr lang="en-US" sz="1100">
              <a:solidFill>
                <a:srgbClr val="FFFFFF"/>
              </a:solidFill>
              <a:latin typeface="+mn-lt"/>
            </a:endParaRPr>
          </a:p>
        </p:txBody>
      </p:sp>
      <p:pic>
        <p:nvPicPr>
          <p:cNvPr id="14" name="Picture 13">
            <a:extLst>
              <a:ext uri="{FF2B5EF4-FFF2-40B4-BE49-F238E27FC236}">
                <a16:creationId xmlns:a16="http://schemas.microsoft.com/office/drawing/2014/main" id="{B65E57FC-EDA3-1327-3C39-F4E55B399A51}"/>
              </a:ext>
            </a:extLst>
          </p:cNvPr>
          <p:cNvPicPr>
            <a:picLocks noChangeAspect="1"/>
          </p:cNvPicPr>
          <p:nvPr/>
        </p:nvPicPr>
        <p:blipFill>
          <a:blip r:embed="rId2"/>
          <a:stretch>
            <a:fillRect/>
          </a:stretch>
        </p:blipFill>
        <p:spPr>
          <a:xfrm>
            <a:off x="6342838" y="1071147"/>
            <a:ext cx="5080745" cy="4715706"/>
          </a:xfrm>
          <a:prstGeom prst="rect">
            <a:avLst/>
          </a:prstGeom>
        </p:spPr>
      </p:pic>
    </p:spTree>
    <p:extLst>
      <p:ext uri="{BB962C8B-B14F-4D97-AF65-F5344CB8AC3E}">
        <p14:creationId xmlns:p14="http://schemas.microsoft.com/office/powerpoint/2010/main" val="2624673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7A65489-A5B8-D3C0-63D7-FA2F3538CD90}"/>
              </a:ext>
            </a:extLst>
          </p:cNvPr>
          <p:cNvSpPr/>
          <p:nvPr/>
        </p:nvSpPr>
        <p:spPr>
          <a:xfrm>
            <a:off x="3773178" y="3404452"/>
            <a:ext cx="2221563" cy="1116919"/>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DD57DAD-0E7B-377E-2DA9-193DEBB4EE8F}"/>
              </a:ext>
            </a:extLst>
          </p:cNvPr>
          <p:cNvSpPr/>
          <p:nvPr/>
        </p:nvSpPr>
        <p:spPr>
          <a:xfrm>
            <a:off x="3778751" y="1830219"/>
            <a:ext cx="2221563" cy="1116919"/>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3404C20-2465-F1FF-70F3-42C7CF60239F}"/>
              </a:ext>
            </a:extLst>
          </p:cNvPr>
          <p:cNvSpPr/>
          <p:nvPr/>
        </p:nvSpPr>
        <p:spPr>
          <a:xfrm>
            <a:off x="1031001" y="1824082"/>
            <a:ext cx="2221563" cy="1116919"/>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6ED8B56F-9956-D07A-A936-F6C2DB7B932C}"/>
              </a:ext>
            </a:extLst>
          </p:cNvPr>
          <p:cNvSpPr/>
          <p:nvPr/>
        </p:nvSpPr>
        <p:spPr>
          <a:xfrm>
            <a:off x="1031000" y="3405871"/>
            <a:ext cx="2221563" cy="1116919"/>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7A678-8796-2D0E-92EA-8EF390B8646D}"/>
              </a:ext>
            </a:extLst>
          </p:cNvPr>
          <p:cNvSpPr>
            <a:spLocks noGrp="1"/>
          </p:cNvSpPr>
          <p:nvPr>
            <p:ph type="title"/>
          </p:nvPr>
        </p:nvSpPr>
        <p:spPr>
          <a:xfrm>
            <a:off x="647698" y="610116"/>
            <a:ext cx="11091625" cy="859580"/>
          </a:xfrm>
        </p:spPr>
        <p:txBody>
          <a:bodyPr/>
          <a:lstStyle/>
          <a:p>
            <a:r>
              <a:rPr lang="en-US" dirty="0">
                <a:latin typeface="+mn-lt"/>
              </a:rPr>
              <a:t>Problem Statement</a:t>
            </a:r>
            <a:br>
              <a:rPr lang="en-US" dirty="0"/>
            </a:br>
            <a:endParaRPr lang="en-US" dirty="0"/>
          </a:p>
        </p:txBody>
      </p:sp>
      <p:graphicFrame>
        <p:nvGraphicFramePr>
          <p:cNvPr id="7" name="Content Placeholder 2">
            <a:extLst>
              <a:ext uri="{FF2B5EF4-FFF2-40B4-BE49-F238E27FC236}">
                <a16:creationId xmlns:a16="http://schemas.microsoft.com/office/drawing/2014/main" id="{9AD30FF3-9857-05E0-288E-96011B3B7366}"/>
              </a:ext>
            </a:extLst>
          </p:cNvPr>
          <p:cNvGraphicFramePr>
            <a:graphicFrameLocks noGrp="1"/>
          </p:cNvGraphicFramePr>
          <p:nvPr>
            <p:ph sz="half" idx="1"/>
            <p:extLst>
              <p:ext uri="{D42A27DB-BD31-4B8C-83A1-F6EECF244321}">
                <p14:modId xmlns:p14="http://schemas.microsoft.com/office/powerpoint/2010/main" val="1727145101"/>
              </p:ext>
            </p:extLst>
          </p:nvPr>
        </p:nvGraphicFramePr>
        <p:xfrm>
          <a:off x="647698" y="635724"/>
          <a:ext cx="5303520" cy="50807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52D3BC71-3B72-9124-491C-3F8742A21677}"/>
              </a:ext>
            </a:extLst>
          </p:cNvPr>
          <p:cNvSpPr>
            <a:spLocks noGrp="1"/>
          </p:cNvSpPr>
          <p:nvPr>
            <p:ph type="sldNum" sz="quarter" idx="12"/>
          </p:nvPr>
        </p:nvSpPr>
        <p:spPr/>
        <p:txBody>
          <a:bodyPr/>
          <a:lstStyle/>
          <a:p>
            <a:fld id="{7783EEA8-8FFA-40B0-9CA2-B650207154BC}" type="slidenum">
              <a:rPr lang="en-US" smtClean="0"/>
              <a:t>3</a:t>
            </a:fld>
            <a:endParaRPr lang="en-US"/>
          </a:p>
        </p:txBody>
      </p:sp>
      <p:sp>
        <p:nvSpPr>
          <p:cNvPr id="6" name="TextBox 5">
            <a:extLst>
              <a:ext uri="{FF2B5EF4-FFF2-40B4-BE49-F238E27FC236}">
                <a16:creationId xmlns:a16="http://schemas.microsoft.com/office/drawing/2014/main" id="{DE1ED52F-0C9E-D8BE-44A5-69FF3096B899}"/>
              </a:ext>
            </a:extLst>
          </p:cNvPr>
          <p:cNvSpPr txBox="1"/>
          <p:nvPr/>
        </p:nvSpPr>
        <p:spPr>
          <a:xfrm>
            <a:off x="6386088" y="1750686"/>
            <a:ext cx="4746272" cy="4185761"/>
          </a:xfrm>
          <a:prstGeom prst="rect">
            <a:avLst/>
          </a:prstGeom>
          <a:noFill/>
        </p:spPr>
        <p:txBody>
          <a:bodyPr wrap="square" rtlCol="0">
            <a:spAutoFit/>
          </a:bodyPr>
          <a:lstStyle/>
          <a:p>
            <a:pPr marL="285750" indent="-285750">
              <a:buFont typeface="Arial" panose="020B0604020202020204" pitchFamily="34" charset="0"/>
              <a:buChar char="•"/>
            </a:pPr>
            <a:r>
              <a:rPr lang="en-US" sz="1400" dirty="0" err="1"/>
              <a:t>tMN</a:t>
            </a:r>
            <a:r>
              <a:rPr lang="en-US" sz="1400" dirty="0"/>
              <a:t> Is a race of time to predict the acute disease before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As the potential patients approaching to the critical transition point, more signs are showing on their body, but they becoming more and more </a:t>
            </a:r>
            <a:r>
              <a:rPr lang="en-US" sz="1400" dirty="0" err="1"/>
              <a:t>vulnable</a:t>
            </a:r>
            <a:r>
              <a:rPr lang="en-US" sz="1400" dirty="0"/>
              <a:t> to the transition to </a:t>
            </a:r>
            <a:r>
              <a:rPr lang="en-US" sz="1400" dirty="0" err="1"/>
              <a:t>tMNs</a:t>
            </a:r>
            <a:r>
              <a:rPr lang="en-US" sz="1400" dirty="0"/>
              <a:t>.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primary objective of analyzing this dataset is to understand the hematological profiles of patients, particularly in relation to the diagnosis of </a:t>
            </a:r>
            <a:r>
              <a:rPr lang="en-US" sz="1400" dirty="0" err="1"/>
              <a:t>tMN</a:t>
            </a:r>
            <a:r>
              <a:rPr lang="en-US" sz="1400" dirty="0"/>
              <a:t>.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This involves exploring trends, patterns, and potential indicators within the hematological parameters leading up to the diagnosis date.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lab data provides a high-level overview of the data, including patient information, hematological parameters, and temporal aspects, setting the stage for further exploration and analysis.</a:t>
            </a:r>
          </a:p>
        </p:txBody>
      </p:sp>
      <p:sp>
        <p:nvSpPr>
          <p:cNvPr id="10" name="TextBox 9">
            <a:extLst>
              <a:ext uri="{FF2B5EF4-FFF2-40B4-BE49-F238E27FC236}">
                <a16:creationId xmlns:a16="http://schemas.microsoft.com/office/drawing/2014/main" id="{0AD67FC7-5323-8BFD-262B-62A36DC2BF3E}"/>
              </a:ext>
            </a:extLst>
          </p:cNvPr>
          <p:cNvSpPr txBox="1"/>
          <p:nvPr/>
        </p:nvSpPr>
        <p:spPr>
          <a:xfrm>
            <a:off x="6646275" y="855240"/>
            <a:ext cx="3147015" cy="369332"/>
          </a:xfrm>
          <a:prstGeom prst="rect">
            <a:avLst/>
          </a:prstGeom>
          <a:noFill/>
        </p:spPr>
        <p:txBody>
          <a:bodyPr wrap="none" rtlCol="0">
            <a:spAutoFit/>
          </a:bodyPr>
          <a:lstStyle/>
          <a:p>
            <a:r>
              <a:rPr lang="en-US" sz="1800" dirty="0" err="1"/>
              <a:t>tMN</a:t>
            </a:r>
            <a:r>
              <a:rPr lang="en-US" sz="1800" dirty="0"/>
              <a:t> prediction is a race of time</a:t>
            </a:r>
            <a:endParaRPr lang="en-US" dirty="0"/>
          </a:p>
        </p:txBody>
      </p:sp>
    </p:spTree>
    <p:extLst>
      <p:ext uri="{BB962C8B-B14F-4D97-AF65-F5344CB8AC3E}">
        <p14:creationId xmlns:p14="http://schemas.microsoft.com/office/powerpoint/2010/main" val="2903876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Freeform: Shape 4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7" name="Freeform: Shape 4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2D8690-4012-765B-DF8B-48AABAB97345}"/>
              </a:ext>
            </a:extLst>
          </p:cNvPr>
          <p:cNvSpPr>
            <a:spLocks noGrp="1"/>
          </p:cNvSpPr>
          <p:nvPr>
            <p:ph type="title"/>
          </p:nvPr>
        </p:nvSpPr>
        <p:spPr>
          <a:xfrm>
            <a:off x="371094" y="1161288"/>
            <a:ext cx="3771322" cy="1239012"/>
          </a:xfrm>
        </p:spPr>
        <p:txBody>
          <a:bodyPr vert="horz" lIns="91440" tIns="45720" rIns="91440" bIns="45720" rtlCol="0" anchor="ctr">
            <a:normAutofit/>
          </a:bodyPr>
          <a:lstStyle/>
          <a:p>
            <a:r>
              <a:rPr lang="en-US" kern="1200" dirty="0">
                <a:solidFill>
                  <a:schemeClr val="tx1"/>
                </a:solidFill>
                <a:latin typeface="+mn-lt"/>
                <a:ea typeface="+mj-ea"/>
                <a:cs typeface="+mj-cs"/>
              </a:rPr>
              <a:t>HGB – General Trend</a:t>
            </a:r>
          </a:p>
        </p:txBody>
      </p:sp>
      <p:sp>
        <p:nvSpPr>
          <p:cNvPr id="49" name="Rectangle 4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 name="Rectangle 5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A256B9F9-4A60-3A83-4A78-23E73CF8255D}"/>
              </a:ext>
            </a:extLst>
          </p:cNvPr>
          <p:cNvSpPr>
            <a:spLocks noGrp="1"/>
          </p:cNvSpPr>
          <p:nvPr>
            <p:ph sz="half" idx="2"/>
          </p:nvPr>
        </p:nvSpPr>
        <p:spPr>
          <a:xfrm>
            <a:off x="371094" y="2718054"/>
            <a:ext cx="3438906" cy="3207258"/>
          </a:xfrm>
        </p:spPr>
        <p:txBody>
          <a:bodyPr vert="horz" lIns="91440" tIns="45720" rIns="91440" bIns="45720" rtlCol="0" anchor="t">
            <a:normAutofit/>
          </a:bodyPr>
          <a:lstStyle/>
          <a:p>
            <a:pPr marR="0" lvl="0" fontAlgn="auto">
              <a:spcBef>
                <a:spcPts val="0"/>
              </a:spcBef>
              <a:spcAft>
                <a:spcPts val="600"/>
              </a:spcAft>
              <a:buClrTx/>
              <a:buSzTx/>
              <a:tabLst/>
              <a:defRPr/>
            </a:pPr>
            <a:r>
              <a:rPr kumimoji="0" lang="en-US" sz="1700" b="0" i="0" u="sng" strike="noStrike" cap="none" spc="0" normalizeH="0" baseline="0" noProof="0" dirty="0" err="1">
                <a:ln>
                  <a:noFill/>
                </a:ln>
                <a:effectLst/>
                <a:uLnTx/>
                <a:uFillTx/>
                <a:latin typeface="+mn-lt"/>
              </a:rPr>
              <a:t>tMN</a:t>
            </a:r>
            <a:r>
              <a:rPr kumimoji="0" lang="en-US" sz="1700" b="0" i="0" u="sng" strike="noStrike" cap="none" spc="0" normalizeH="0" baseline="0" noProof="0" dirty="0">
                <a:ln>
                  <a:noFill/>
                </a:ln>
                <a:effectLst/>
                <a:uLnTx/>
                <a:uFillTx/>
                <a:latin typeface="+mn-lt"/>
              </a:rPr>
              <a:t> patients: </a:t>
            </a:r>
          </a:p>
          <a:p>
            <a:pPr marR="0" lvl="0" fontAlgn="auto">
              <a:spcBef>
                <a:spcPts val="0"/>
              </a:spcBef>
              <a:spcAft>
                <a:spcPts val="600"/>
              </a:spcAft>
              <a:buClrTx/>
              <a:buSzTx/>
              <a:tabLst/>
              <a:defRPr/>
            </a:pPr>
            <a:endParaRPr lang="en-US" sz="1700" b="0" u="sng" dirty="0">
              <a:latin typeface="+mn-lt"/>
            </a:endParaRPr>
          </a:p>
          <a:p>
            <a:pPr marL="285750" marR="0" lvl="0" indent="-285750" fontAlgn="auto">
              <a:spcBef>
                <a:spcPts val="0"/>
              </a:spcBef>
              <a:spcAft>
                <a:spcPts val="600"/>
              </a:spcAft>
              <a:buClrTx/>
              <a:buSzTx/>
              <a:buFont typeface="Arial" panose="020B0604020202020204" pitchFamily="34" charset="0"/>
              <a:buChar char="•"/>
              <a:tabLst/>
              <a:defRPr/>
            </a:pPr>
            <a:r>
              <a:rPr lang="en-US" sz="1700" b="0" dirty="0">
                <a:latin typeface="+mn-lt"/>
              </a:rPr>
              <a:t>HGB</a:t>
            </a:r>
            <a:r>
              <a:rPr kumimoji="0" lang="en-US" sz="1700" b="0" i="0" u="none" strike="noStrike" cap="none" spc="0" normalizeH="0" baseline="0" noProof="0" dirty="0">
                <a:ln>
                  <a:noFill/>
                </a:ln>
                <a:effectLst/>
                <a:uLnTx/>
                <a:uFillTx/>
                <a:latin typeface="+mn-lt"/>
              </a:rPr>
              <a:t> level is lower and consistently de</a:t>
            </a:r>
            <a:r>
              <a:rPr lang="en-US" sz="1700" b="0" dirty="0">
                <a:latin typeface="+mn-lt"/>
              </a:rPr>
              <a:t>creasing</a:t>
            </a:r>
            <a:r>
              <a:rPr kumimoji="0" lang="en-US" sz="1700" b="0" i="0" u="none" strike="noStrike" cap="none" spc="0" normalizeH="0" baseline="0" noProof="0" dirty="0">
                <a:ln>
                  <a:noFill/>
                </a:ln>
                <a:effectLst/>
                <a:uLnTx/>
                <a:uFillTx/>
                <a:latin typeface="+mn-lt"/>
              </a:rPr>
              <a:t> dated back to 4.5 years ago</a:t>
            </a:r>
          </a:p>
          <a:p>
            <a:pPr marL="285750" marR="0" lvl="0" indent="-285750" fontAlgn="auto">
              <a:spcBef>
                <a:spcPts val="0"/>
              </a:spcBef>
              <a:spcAft>
                <a:spcPts val="600"/>
              </a:spcAft>
              <a:buClrTx/>
              <a:buSzTx/>
              <a:buFont typeface="Arial" panose="020B0604020202020204" pitchFamily="34" charset="0"/>
              <a:buChar char="•"/>
              <a:tabLst/>
              <a:defRPr/>
            </a:pPr>
            <a:endParaRPr lang="en-US" sz="1700" b="0" dirty="0">
              <a:latin typeface="+mn-lt"/>
            </a:endParaRPr>
          </a:p>
          <a:p>
            <a:pPr marL="285750" marR="0" lvl="0" indent="-285750" fontAlgn="auto">
              <a:spcBef>
                <a:spcPts val="0"/>
              </a:spcBef>
              <a:spcAft>
                <a:spcPts val="600"/>
              </a:spcAft>
              <a:buClrTx/>
              <a:buSzTx/>
              <a:buFont typeface="Arial" panose="020B0604020202020204" pitchFamily="34" charset="0"/>
              <a:buChar char="•"/>
              <a:tabLst/>
              <a:defRPr/>
            </a:pPr>
            <a:r>
              <a:rPr lang="en-US" sz="1700" b="0" dirty="0">
                <a:latin typeface="+mn-lt"/>
              </a:rPr>
              <a:t>Slightly fluctuates at -6 time interval</a:t>
            </a:r>
          </a:p>
          <a:p>
            <a:pPr marR="0" lvl="0" indent="-228600" fontAlgn="auto">
              <a:spcBef>
                <a:spcPts val="0"/>
              </a:spcBef>
              <a:spcAft>
                <a:spcPts val="600"/>
              </a:spcAft>
              <a:buClrTx/>
              <a:buSzTx/>
              <a:buFont typeface="Arial" panose="020B0604020202020204" pitchFamily="34" charset="0"/>
              <a:buChar char="•"/>
              <a:tabLst/>
              <a:defRPr/>
            </a:pPr>
            <a:endParaRPr lang="en-US" sz="1700" b="0" dirty="0">
              <a:latin typeface="+mn-lt"/>
            </a:endParaRPr>
          </a:p>
        </p:txBody>
      </p:sp>
      <p:sp>
        <p:nvSpPr>
          <p:cNvPr id="5" name="Slide Number Placeholder 4">
            <a:extLst>
              <a:ext uri="{FF2B5EF4-FFF2-40B4-BE49-F238E27FC236}">
                <a16:creationId xmlns:a16="http://schemas.microsoft.com/office/drawing/2014/main" id="{18C708C7-C292-31B0-7A25-64F012AC7FBA}"/>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lgn="r">
              <a:spcAft>
                <a:spcPts val="600"/>
              </a:spcAft>
            </a:pPr>
            <a:fld id="{7783EEA8-8FFA-40B0-9CA2-B650207154BC}" type="slidenum">
              <a:rPr lang="en-US" sz="1200">
                <a:solidFill>
                  <a:schemeClr val="tx1">
                    <a:lumMod val="50000"/>
                    <a:lumOff val="50000"/>
                  </a:schemeClr>
                </a:solidFill>
                <a:latin typeface="+mn-lt"/>
              </a:rPr>
              <a:pPr algn="r">
                <a:spcAft>
                  <a:spcPts val="600"/>
                </a:spcAft>
              </a:pPr>
              <a:t>30</a:t>
            </a:fld>
            <a:endParaRPr lang="en-US" sz="1200">
              <a:solidFill>
                <a:schemeClr val="tx1">
                  <a:lumMod val="50000"/>
                  <a:lumOff val="50000"/>
                </a:schemeClr>
              </a:solidFill>
              <a:latin typeface="+mn-lt"/>
            </a:endParaRPr>
          </a:p>
        </p:txBody>
      </p:sp>
      <p:pic>
        <p:nvPicPr>
          <p:cNvPr id="7" name="Picture 6">
            <a:extLst>
              <a:ext uri="{FF2B5EF4-FFF2-40B4-BE49-F238E27FC236}">
                <a16:creationId xmlns:a16="http://schemas.microsoft.com/office/drawing/2014/main" id="{5D6DD635-E019-413D-3AA5-00EB175A0FD6}"/>
              </a:ext>
            </a:extLst>
          </p:cNvPr>
          <p:cNvPicPr>
            <a:picLocks noChangeAspect="1"/>
          </p:cNvPicPr>
          <p:nvPr/>
        </p:nvPicPr>
        <p:blipFill>
          <a:blip r:embed="rId2"/>
          <a:stretch>
            <a:fillRect/>
          </a:stretch>
        </p:blipFill>
        <p:spPr>
          <a:xfrm>
            <a:off x="4803991" y="1426546"/>
            <a:ext cx="6992116" cy="3765485"/>
          </a:xfrm>
          <a:prstGeom prst="rect">
            <a:avLst/>
          </a:prstGeom>
        </p:spPr>
      </p:pic>
    </p:spTree>
    <p:extLst>
      <p:ext uri="{BB962C8B-B14F-4D97-AF65-F5344CB8AC3E}">
        <p14:creationId xmlns:p14="http://schemas.microsoft.com/office/powerpoint/2010/main" val="2673704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7C40107E-A00A-9C62-663A-BD4C13CD0CE8}"/>
              </a:ext>
            </a:extLst>
          </p:cNvPr>
          <p:cNvSpPr txBox="1"/>
          <p:nvPr/>
        </p:nvSpPr>
        <p:spPr>
          <a:xfrm>
            <a:off x="751367" y="1531088"/>
            <a:ext cx="10602433" cy="4675160"/>
          </a:xfrm>
          <a:prstGeom prst="rect">
            <a:avLst/>
          </a:prstGeom>
          <a:solidFill>
            <a:srgbClr val="1F2020"/>
          </a:solidFill>
        </p:spPr>
        <p:txBody>
          <a:bodyPr wrap="square" rtlCol="0">
            <a:spAutoFit/>
          </a:bodyPr>
          <a:lstStyle/>
          <a:p>
            <a:endParaRPr lang="en-US" dirty="0"/>
          </a:p>
        </p:txBody>
      </p:sp>
      <p:sp>
        <p:nvSpPr>
          <p:cNvPr id="54" name="Rectangle 4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FF571E-E486-0F2D-E4DB-DEE923058B9F}"/>
              </a:ext>
            </a:extLst>
          </p:cNvPr>
          <p:cNvSpPr>
            <a:spLocks noGrp="1"/>
          </p:cNvSpPr>
          <p:nvPr>
            <p:ph type="title"/>
          </p:nvPr>
        </p:nvSpPr>
        <p:spPr>
          <a:xfrm>
            <a:off x="476360" y="643467"/>
            <a:ext cx="11210925" cy="744836"/>
          </a:xfrm>
          <a:prstGeom prst="ellipse">
            <a:avLst/>
          </a:prstGeom>
        </p:spPr>
        <p:txBody>
          <a:bodyPr vert="horz" lIns="91440" tIns="45720" rIns="91440" bIns="45720" rtlCol="0" anchor="ctr">
            <a:normAutofit/>
          </a:bodyPr>
          <a:lstStyle/>
          <a:p>
            <a:pPr algn="ctr"/>
            <a:r>
              <a:rPr lang="en-US" sz="3000" kern="1200" dirty="0">
                <a:solidFill>
                  <a:schemeClr val="bg1"/>
                </a:solidFill>
                <a:latin typeface="+mn-lt"/>
                <a:ea typeface="+mj-ea"/>
                <a:cs typeface="+mj-cs"/>
              </a:rPr>
              <a:t>HGB – Individual Graphs</a:t>
            </a:r>
          </a:p>
        </p:txBody>
      </p:sp>
      <p:sp>
        <p:nvSpPr>
          <p:cNvPr id="5" name="Slide Number Placeholder 4">
            <a:extLst>
              <a:ext uri="{FF2B5EF4-FFF2-40B4-BE49-F238E27FC236}">
                <a16:creationId xmlns:a16="http://schemas.microsoft.com/office/drawing/2014/main" id="{00FDDDB0-69A0-10DC-6D8A-3BB44186061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7783EEA8-8FFA-40B0-9CA2-B650207154BC}" type="slidenum">
              <a:rPr lang="en-US" sz="1200">
                <a:solidFill>
                  <a:schemeClr val="tx1">
                    <a:tint val="75000"/>
                  </a:schemeClr>
                </a:solidFill>
                <a:latin typeface="+mn-lt"/>
              </a:rPr>
              <a:pPr algn="r">
                <a:spcAft>
                  <a:spcPts val="600"/>
                </a:spcAft>
              </a:pPr>
              <a:t>31</a:t>
            </a:fld>
            <a:endParaRPr lang="en-US" sz="1200">
              <a:solidFill>
                <a:schemeClr val="tx1">
                  <a:tint val="75000"/>
                </a:schemeClr>
              </a:solidFill>
              <a:latin typeface="+mn-lt"/>
            </a:endParaRPr>
          </a:p>
        </p:txBody>
      </p:sp>
      <p:sp>
        <p:nvSpPr>
          <p:cNvPr id="7" name="Slide Number Placeholder 4">
            <a:extLst>
              <a:ext uri="{FF2B5EF4-FFF2-40B4-BE49-F238E27FC236}">
                <a16:creationId xmlns:a16="http://schemas.microsoft.com/office/drawing/2014/main" id="{CE65BD4C-FED4-754F-80BF-D39A8E777D70}"/>
              </a:ext>
            </a:extLst>
          </p:cNvPr>
          <p:cNvSpPr txBox="1">
            <a:spLocks/>
          </p:cNvSpPr>
          <p:nvPr/>
        </p:nvSpPr>
        <p:spPr>
          <a:xfrm>
            <a:off x="-418681" y="6264296"/>
            <a:ext cx="1423557"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800" b="1" kern="1200">
                <a:solidFill>
                  <a:schemeClr val="accent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fld id="{7783EEA8-8FFA-40B0-9CA2-B650207154BC}" type="slidenum">
              <a:rPr lang="en-US" sz="1200" smtClean="0">
                <a:solidFill>
                  <a:schemeClr val="tx1">
                    <a:lumMod val="50000"/>
                    <a:lumOff val="50000"/>
                  </a:schemeClr>
                </a:solidFill>
                <a:latin typeface="+mn-lt"/>
              </a:rPr>
              <a:pPr algn="r">
                <a:spcAft>
                  <a:spcPts val="600"/>
                </a:spcAft>
              </a:pPr>
              <a:t>31</a:t>
            </a:fld>
            <a:endParaRPr lang="en-US" sz="1200">
              <a:solidFill>
                <a:schemeClr val="tx1">
                  <a:lumMod val="50000"/>
                  <a:lumOff val="50000"/>
                </a:schemeClr>
              </a:solidFill>
              <a:latin typeface="+mn-lt"/>
            </a:endParaRPr>
          </a:p>
        </p:txBody>
      </p:sp>
      <p:sp>
        <p:nvSpPr>
          <p:cNvPr id="3" name="TextBox 2">
            <a:extLst>
              <a:ext uri="{FF2B5EF4-FFF2-40B4-BE49-F238E27FC236}">
                <a16:creationId xmlns:a16="http://schemas.microsoft.com/office/drawing/2014/main" id="{69562277-3A35-5E5C-7CBE-497AE4C0943D}"/>
              </a:ext>
            </a:extLst>
          </p:cNvPr>
          <p:cNvSpPr txBox="1"/>
          <p:nvPr/>
        </p:nvSpPr>
        <p:spPr>
          <a:xfrm>
            <a:off x="293097" y="159966"/>
            <a:ext cx="7700976" cy="369332"/>
          </a:xfrm>
          <a:prstGeom prst="rect">
            <a:avLst/>
          </a:prstGeom>
          <a:noFill/>
        </p:spPr>
        <p:txBody>
          <a:bodyPr wrap="square">
            <a:spAutoFit/>
          </a:bodyPr>
          <a:lstStyle/>
          <a:p>
            <a:r>
              <a:rPr lang="en-US" dirty="0">
                <a:solidFill>
                  <a:srgbClr val="FF0000"/>
                </a:solidFill>
              </a:rPr>
              <a:t>All graph titles and identifiers have been removed to protect patient privacy</a:t>
            </a:r>
          </a:p>
        </p:txBody>
      </p:sp>
      <p:pic>
        <p:nvPicPr>
          <p:cNvPr id="10" name="Picture 9">
            <a:extLst>
              <a:ext uri="{FF2B5EF4-FFF2-40B4-BE49-F238E27FC236}">
                <a16:creationId xmlns:a16="http://schemas.microsoft.com/office/drawing/2014/main" id="{63DF358C-105B-B43C-5EF3-A911BD418F5F}"/>
              </a:ext>
            </a:extLst>
          </p:cNvPr>
          <p:cNvPicPr>
            <a:picLocks noChangeAspect="1"/>
          </p:cNvPicPr>
          <p:nvPr/>
        </p:nvPicPr>
        <p:blipFill>
          <a:blip r:embed="rId2"/>
          <a:stretch>
            <a:fillRect/>
          </a:stretch>
        </p:blipFill>
        <p:spPr>
          <a:xfrm>
            <a:off x="1424910" y="2024626"/>
            <a:ext cx="8760489" cy="3695400"/>
          </a:xfrm>
          <a:prstGeom prst="rect">
            <a:avLst/>
          </a:prstGeom>
        </p:spPr>
      </p:pic>
    </p:spTree>
    <p:extLst>
      <p:ext uri="{BB962C8B-B14F-4D97-AF65-F5344CB8AC3E}">
        <p14:creationId xmlns:p14="http://schemas.microsoft.com/office/powerpoint/2010/main" val="977402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EB6A-B903-02A6-CC08-6B698E7834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BE6AE95-FBA4-A456-E193-DBB1F90F7670}"/>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13F9F8B1-D1E6-E0F6-C740-0B9F88AFC9F6}"/>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346DE965-9A9B-73C8-D332-9FEA840A1324}"/>
              </a:ext>
            </a:extLst>
          </p:cNvPr>
          <p:cNvSpPr>
            <a:spLocks noGrp="1"/>
          </p:cNvSpPr>
          <p:nvPr>
            <p:ph type="sldNum" sz="quarter" idx="12"/>
          </p:nvPr>
        </p:nvSpPr>
        <p:spPr/>
        <p:txBody>
          <a:bodyPr/>
          <a:lstStyle/>
          <a:p>
            <a:fld id="{7783EEA8-8FFA-40B0-9CA2-B650207154BC}" type="slidenum">
              <a:rPr lang="en-US" smtClean="0"/>
              <a:t>32</a:t>
            </a:fld>
            <a:endParaRPr lang="en-US"/>
          </a:p>
        </p:txBody>
      </p:sp>
    </p:spTree>
    <p:extLst>
      <p:ext uri="{BB962C8B-B14F-4D97-AF65-F5344CB8AC3E}">
        <p14:creationId xmlns:p14="http://schemas.microsoft.com/office/powerpoint/2010/main" val="34889490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DD220-B3F0-4229-FBAE-CACF27473A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EE6EAB-9FC2-652C-30FB-18D0C71A4D60}"/>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B95E0F3A-002F-BDF8-B1B8-2F8076D6260C}"/>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80CE5B71-6100-10E4-B840-75C6F090DAE9}"/>
              </a:ext>
            </a:extLst>
          </p:cNvPr>
          <p:cNvSpPr>
            <a:spLocks noGrp="1"/>
          </p:cNvSpPr>
          <p:nvPr>
            <p:ph type="sldNum" sz="quarter" idx="12"/>
          </p:nvPr>
        </p:nvSpPr>
        <p:spPr/>
        <p:txBody>
          <a:bodyPr/>
          <a:lstStyle/>
          <a:p>
            <a:fld id="{7783EEA8-8FFA-40B0-9CA2-B650207154BC}" type="slidenum">
              <a:rPr lang="en-US" smtClean="0"/>
              <a:t>33</a:t>
            </a:fld>
            <a:endParaRPr lang="en-US"/>
          </a:p>
        </p:txBody>
      </p:sp>
    </p:spTree>
    <p:extLst>
      <p:ext uri="{BB962C8B-B14F-4D97-AF65-F5344CB8AC3E}">
        <p14:creationId xmlns:p14="http://schemas.microsoft.com/office/powerpoint/2010/main" val="3591871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9FE6D-EA3D-2821-338E-51858A05DE88}"/>
              </a:ext>
            </a:extLst>
          </p:cNvPr>
          <p:cNvSpPr>
            <a:spLocks noGrp="1"/>
          </p:cNvSpPr>
          <p:nvPr>
            <p:ph type="title"/>
          </p:nvPr>
        </p:nvSpPr>
        <p:spPr/>
        <p:txBody>
          <a:bodyPr/>
          <a:lstStyle/>
          <a:p>
            <a:r>
              <a:rPr lang="en-US" dirty="0"/>
              <a:t>11.13</a:t>
            </a:r>
          </a:p>
        </p:txBody>
      </p:sp>
      <p:sp>
        <p:nvSpPr>
          <p:cNvPr id="3" name="Content Placeholder 2">
            <a:extLst>
              <a:ext uri="{FF2B5EF4-FFF2-40B4-BE49-F238E27FC236}">
                <a16:creationId xmlns:a16="http://schemas.microsoft.com/office/drawing/2014/main" id="{858FD5E4-3EC1-7AC1-5793-099618D40E33}"/>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8627D01C-F2FD-C049-8041-2343AF586896}"/>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17A2273A-C33A-568D-4F7A-FB36EB2EB743}"/>
              </a:ext>
            </a:extLst>
          </p:cNvPr>
          <p:cNvSpPr>
            <a:spLocks noGrp="1"/>
          </p:cNvSpPr>
          <p:nvPr>
            <p:ph type="sldNum" sz="quarter" idx="12"/>
          </p:nvPr>
        </p:nvSpPr>
        <p:spPr/>
        <p:txBody>
          <a:bodyPr/>
          <a:lstStyle/>
          <a:p>
            <a:fld id="{7783EEA8-8FFA-40B0-9CA2-B650207154BC}" type="slidenum">
              <a:rPr lang="en-US" smtClean="0"/>
              <a:t>34</a:t>
            </a:fld>
            <a:endParaRPr lang="en-US"/>
          </a:p>
        </p:txBody>
      </p:sp>
    </p:spTree>
    <p:extLst>
      <p:ext uri="{BB962C8B-B14F-4D97-AF65-F5344CB8AC3E}">
        <p14:creationId xmlns:p14="http://schemas.microsoft.com/office/powerpoint/2010/main" val="20078271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3BCD40-AEC1-2392-8703-57B802E66466}"/>
              </a:ext>
            </a:extLst>
          </p:cNvPr>
          <p:cNvSpPr>
            <a:spLocks noGrp="1"/>
          </p:cNvSpPr>
          <p:nvPr>
            <p:ph type="title"/>
          </p:nvPr>
        </p:nvSpPr>
        <p:spPr>
          <a:xfrm>
            <a:off x="823442" y="921715"/>
            <a:ext cx="5163022" cy="2635993"/>
          </a:xfrm>
          <a:prstGeom prst="ellipse">
            <a:avLst/>
          </a:prstGeom>
        </p:spPr>
        <p:txBody>
          <a:bodyPr vert="horz" lIns="91440" tIns="45720" rIns="91440" bIns="45720" rtlCol="0" anchor="b">
            <a:normAutofit/>
          </a:bodyPr>
          <a:lstStyle/>
          <a:p>
            <a:r>
              <a:rPr lang="en-US" sz="4800" kern="1200" dirty="0">
                <a:solidFill>
                  <a:schemeClr val="tx1"/>
                </a:solidFill>
                <a:latin typeface="+mn-lt"/>
                <a:ea typeface="+mj-ea"/>
                <a:cs typeface="+mj-cs"/>
              </a:rPr>
              <a:t>MCH</a:t>
            </a:r>
          </a:p>
        </p:txBody>
      </p:sp>
      <p:sp>
        <p:nvSpPr>
          <p:cNvPr id="24" name="Rectangle 23">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881119E8-02D9-20A3-2419-52B04427562A}"/>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lgn="r">
              <a:spcAft>
                <a:spcPts val="600"/>
              </a:spcAft>
            </a:pPr>
            <a:fld id="{7783EEA8-8FFA-40B0-9CA2-B650207154BC}" type="slidenum">
              <a:rPr lang="en-US" sz="1100">
                <a:solidFill>
                  <a:srgbClr val="FFFFFF"/>
                </a:solidFill>
                <a:latin typeface="+mn-lt"/>
              </a:rPr>
              <a:pPr algn="r">
                <a:spcAft>
                  <a:spcPts val="600"/>
                </a:spcAft>
              </a:pPr>
              <a:t>35</a:t>
            </a:fld>
            <a:endParaRPr lang="en-US" sz="1100">
              <a:solidFill>
                <a:srgbClr val="FFFFFF"/>
              </a:solidFill>
              <a:latin typeface="+mn-lt"/>
            </a:endParaRPr>
          </a:p>
        </p:txBody>
      </p:sp>
      <p:pic>
        <p:nvPicPr>
          <p:cNvPr id="4" name="Picture 3">
            <a:extLst>
              <a:ext uri="{FF2B5EF4-FFF2-40B4-BE49-F238E27FC236}">
                <a16:creationId xmlns:a16="http://schemas.microsoft.com/office/drawing/2014/main" id="{F70656CF-BC6B-793C-C264-F59F2DE08583}"/>
              </a:ext>
            </a:extLst>
          </p:cNvPr>
          <p:cNvPicPr>
            <a:picLocks noChangeAspect="1"/>
          </p:cNvPicPr>
          <p:nvPr/>
        </p:nvPicPr>
        <p:blipFill>
          <a:blip r:embed="rId2"/>
          <a:stretch>
            <a:fillRect/>
          </a:stretch>
        </p:blipFill>
        <p:spPr>
          <a:xfrm>
            <a:off x="6205538" y="1068685"/>
            <a:ext cx="5104181" cy="4720630"/>
          </a:xfrm>
          <a:prstGeom prst="rect">
            <a:avLst/>
          </a:prstGeom>
        </p:spPr>
      </p:pic>
    </p:spTree>
    <p:extLst>
      <p:ext uri="{BB962C8B-B14F-4D97-AF65-F5344CB8AC3E}">
        <p14:creationId xmlns:p14="http://schemas.microsoft.com/office/powerpoint/2010/main" val="3658022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Freeform: Shape 4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7" name="Freeform: Shape 4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2D8690-4012-765B-DF8B-48AABAB97345}"/>
              </a:ext>
            </a:extLst>
          </p:cNvPr>
          <p:cNvSpPr>
            <a:spLocks noGrp="1"/>
          </p:cNvSpPr>
          <p:nvPr>
            <p:ph type="title"/>
          </p:nvPr>
        </p:nvSpPr>
        <p:spPr>
          <a:xfrm>
            <a:off x="371094" y="1161288"/>
            <a:ext cx="3771322" cy="1239012"/>
          </a:xfrm>
        </p:spPr>
        <p:txBody>
          <a:bodyPr vert="horz" lIns="91440" tIns="45720" rIns="91440" bIns="45720" rtlCol="0" anchor="ctr">
            <a:normAutofit/>
          </a:bodyPr>
          <a:lstStyle/>
          <a:p>
            <a:r>
              <a:rPr lang="en-US" dirty="0">
                <a:solidFill>
                  <a:schemeClr val="tx1"/>
                </a:solidFill>
                <a:latin typeface="+mn-lt"/>
              </a:rPr>
              <a:t>MCH</a:t>
            </a:r>
            <a:r>
              <a:rPr lang="en-US" kern="1200" dirty="0">
                <a:solidFill>
                  <a:schemeClr val="tx1"/>
                </a:solidFill>
                <a:latin typeface="+mn-lt"/>
                <a:ea typeface="+mj-ea"/>
                <a:cs typeface="+mj-cs"/>
              </a:rPr>
              <a:t> – General Trend</a:t>
            </a:r>
          </a:p>
        </p:txBody>
      </p:sp>
      <p:sp>
        <p:nvSpPr>
          <p:cNvPr id="49" name="Rectangle 4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 name="Rectangle 5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A256B9F9-4A60-3A83-4A78-23E73CF8255D}"/>
              </a:ext>
            </a:extLst>
          </p:cNvPr>
          <p:cNvSpPr>
            <a:spLocks noGrp="1"/>
          </p:cNvSpPr>
          <p:nvPr>
            <p:ph sz="half" idx="2"/>
          </p:nvPr>
        </p:nvSpPr>
        <p:spPr>
          <a:xfrm>
            <a:off x="371094" y="2718054"/>
            <a:ext cx="3438906" cy="3207258"/>
          </a:xfrm>
        </p:spPr>
        <p:txBody>
          <a:bodyPr vert="horz" lIns="91440" tIns="45720" rIns="91440" bIns="45720" rtlCol="0" anchor="t">
            <a:normAutofit fontScale="92500" lnSpcReduction="10000"/>
          </a:bodyPr>
          <a:lstStyle/>
          <a:p>
            <a:pPr marR="0" lvl="0" fontAlgn="auto">
              <a:spcBef>
                <a:spcPts val="0"/>
              </a:spcBef>
              <a:spcAft>
                <a:spcPts val="600"/>
              </a:spcAft>
              <a:buClrTx/>
              <a:buSzTx/>
              <a:tabLst/>
              <a:defRPr/>
            </a:pPr>
            <a:r>
              <a:rPr kumimoji="0" lang="en-US" sz="1700" b="0" i="0" u="sng" strike="noStrike" cap="none" spc="0" normalizeH="0" baseline="0" noProof="0" dirty="0" err="1">
                <a:ln>
                  <a:noFill/>
                </a:ln>
                <a:effectLst/>
                <a:uLnTx/>
                <a:uFillTx/>
                <a:latin typeface="+mn-lt"/>
              </a:rPr>
              <a:t>tMN</a:t>
            </a:r>
            <a:r>
              <a:rPr kumimoji="0" lang="en-US" sz="1700" b="0" i="0" u="sng" strike="noStrike" cap="none" spc="0" normalizeH="0" baseline="0" noProof="0" dirty="0">
                <a:ln>
                  <a:noFill/>
                </a:ln>
                <a:effectLst/>
                <a:uLnTx/>
                <a:uFillTx/>
                <a:latin typeface="+mn-lt"/>
              </a:rPr>
              <a:t> patients: </a:t>
            </a:r>
          </a:p>
          <a:p>
            <a:pPr marR="0" lvl="0" fontAlgn="auto">
              <a:spcBef>
                <a:spcPts val="0"/>
              </a:spcBef>
              <a:spcAft>
                <a:spcPts val="600"/>
              </a:spcAft>
              <a:buClrTx/>
              <a:buSzTx/>
              <a:tabLst/>
              <a:defRPr/>
            </a:pPr>
            <a:endParaRPr lang="en-US" sz="1700" b="0" u="sng" dirty="0">
              <a:latin typeface="+mn-lt"/>
            </a:endParaRPr>
          </a:p>
          <a:p>
            <a:pPr marL="285750" marR="0" lvl="0" indent="-285750" fontAlgn="auto">
              <a:spcBef>
                <a:spcPts val="0"/>
              </a:spcBef>
              <a:spcAft>
                <a:spcPts val="600"/>
              </a:spcAft>
              <a:buClrTx/>
              <a:buSzTx/>
              <a:buFont typeface="Arial" panose="020B0604020202020204" pitchFamily="34" charset="0"/>
              <a:buChar char="•"/>
              <a:tabLst/>
              <a:defRPr/>
            </a:pPr>
            <a:r>
              <a:rPr lang="en-US" sz="1700" b="0" dirty="0">
                <a:latin typeface="+mn-lt"/>
              </a:rPr>
              <a:t>MCH</a:t>
            </a:r>
            <a:r>
              <a:rPr kumimoji="0" lang="en-US" sz="1700" b="0" i="0" u="none" strike="noStrike" cap="none" spc="0" normalizeH="0" baseline="0" noProof="0" dirty="0">
                <a:ln>
                  <a:noFill/>
                </a:ln>
                <a:effectLst/>
                <a:uLnTx/>
                <a:uFillTx/>
                <a:latin typeface="+mn-lt"/>
              </a:rPr>
              <a:t> level is </a:t>
            </a:r>
            <a:r>
              <a:rPr lang="en-US" sz="1700" b="0" dirty="0">
                <a:latin typeface="+mn-lt"/>
              </a:rPr>
              <a:t>higher</a:t>
            </a:r>
            <a:r>
              <a:rPr kumimoji="0" lang="en-US" sz="1700" b="0" i="0" u="none" strike="noStrike" cap="none" spc="0" normalizeH="0" baseline="0" noProof="0" dirty="0">
                <a:ln>
                  <a:noFill/>
                </a:ln>
                <a:effectLst/>
                <a:uLnTx/>
                <a:uFillTx/>
                <a:latin typeface="+mn-lt"/>
              </a:rPr>
              <a:t> and consistently in</a:t>
            </a:r>
            <a:r>
              <a:rPr lang="en-US" sz="1700" b="0" dirty="0">
                <a:latin typeface="+mn-lt"/>
              </a:rPr>
              <a:t>creasing</a:t>
            </a:r>
            <a:r>
              <a:rPr kumimoji="0" lang="en-US" sz="1700" b="0" i="0" u="none" strike="noStrike" cap="none" spc="0" normalizeH="0" baseline="0" noProof="0" dirty="0">
                <a:ln>
                  <a:noFill/>
                </a:ln>
                <a:effectLst/>
                <a:uLnTx/>
                <a:uFillTx/>
                <a:latin typeface="+mn-lt"/>
              </a:rPr>
              <a:t> dated back to 5 years ago</a:t>
            </a:r>
          </a:p>
          <a:p>
            <a:pPr marL="285750" marR="0" lvl="0" indent="-285750" fontAlgn="auto">
              <a:spcBef>
                <a:spcPts val="0"/>
              </a:spcBef>
              <a:spcAft>
                <a:spcPts val="600"/>
              </a:spcAft>
              <a:buClrTx/>
              <a:buSzTx/>
              <a:buFont typeface="Arial" panose="020B0604020202020204" pitchFamily="34" charset="0"/>
              <a:buChar char="•"/>
              <a:tabLst/>
              <a:defRPr/>
            </a:pPr>
            <a:endParaRPr lang="en-US" sz="1700" b="0" dirty="0">
              <a:latin typeface="+mn-lt"/>
            </a:endParaRPr>
          </a:p>
          <a:p>
            <a:pPr marL="285750" marR="0" lvl="0" indent="-285750" fontAlgn="auto">
              <a:spcBef>
                <a:spcPts val="0"/>
              </a:spcBef>
              <a:spcAft>
                <a:spcPts val="600"/>
              </a:spcAft>
              <a:buClrTx/>
              <a:buSzTx/>
              <a:buFont typeface="Arial" panose="020B0604020202020204" pitchFamily="34" charset="0"/>
              <a:buChar char="•"/>
              <a:tabLst/>
              <a:defRPr/>
            </a:pPr>
            <a:r>
              <a:rPr lang="en-US" sz="1700" b="0" dirty="0">
                <a:latin typeface="+mn-lt"/>
              </a:rPr>
              <a:t>Fluctuates at -11 time interval, needs potential cut-off</a:t>
            </a:r>
          </a:p>
          <a:p>
            <a:pPr marL="285750" marR="0" lvl="0" indent="-285750" fontAlgn="auto">
              <a:spcBef>
                <a:spcPts val="0"/>
              </a:spcBef>
              <a:spcAft>
                <a:spcPts val="600"/>
              </a:spcAft>
              <a:buClrTx/>
              <a:buSzTx/>
              <a:buFont typeface="Arial" panose="020B0604020202020204" pitchFamily="34" charset="0"/>
              <a:buChar char="•"/>
              <a:tabLst/>
              <a:defRPr/>
            </a:pPr>
            <a:endParaRPr lang="en-US" sz="1700" b="0" dirty="0">
              <a:latin typeface="+mn-lt"/>
            </a:endParaRPr>
          </a:p>
          <a:p>
            <a:pPr marL="285750" marR="0" lvl="0" indent="-285750" fontAlgn="auto">
              <a:spcBef>
                <a:spcPts val="0"/>
              </a:spcBef>
              <a:spcAft>
                <a:spcPts val="600"/>
              </a:spcAft>
              <a:buClrTx/>
              <a:buSzTx/>
              <a:buFont typeface="Arial" panose="020B0604020202020204" pitchFamily="34" charset="0"/>
              <a:buChar char="•"/>
              <a:tabLst/>
              <a:defRPr/>
            </a:pPr>
            <a:r>
              <a:rPr lang="en-US" sz="1700" b="0" dirty="0">
                <a:latin typeface="+mn-lt"/>
              </a:rPr>
              <a:t>The p-value significant result also fits in the graph, for example, the -11 interval has so many value spread out below. </a:t>
            </a:r>
          </a:p>
          <a:p>
            <a:pPr marR="0" lvl="0" indent="-228600" fontAlgn="auto">
              <a:spcBef>
                <a:spcPts val="0"/>
              </a:spcBef>
              <a:spcAft>
                <a:spcPts val="600"/>
              </a:spcAft>
              <a:buClrTx/>
              <a:buSzTx/>
              <a:buFont typeface="Arial" panose="020B0604020202020204" pitchFamily="34" charset="0"/>
              <a:buChar char="•"/>
              <a:tabLst/>
              <a:defRPr/>
            </a:pPr>
            <a:endParaRPr lang="en-US" sz="1700" b="0" dirty="0">
              <a:latin typeface="+mn-lt"/>
            </a:endParaRPr>
          </a:p>
        </p:txBody>
      </p:sp>
      <p:sp>
        <p:nvSpPr>
          <p:cNvPr id="5" name="Slide Number Placeholder 4">
            <a:extLst>
              <a:ext uri="{FF2B5EF4-FFF2-40B4-BE49-F238E27FC236}">
                <a16:creationId xmlns:a16="http://schemas.microsoft.com/office/drawing/2014/main" id="{18C708C7-C292-31B0-7A25-64F012AC7FBA}"/>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lgn="r">
              <a:spcAft>
                <a:spcPts val="600"/>
              </a:spcAft>
            </a:pPr>
            <a:fld id="{7783EEA8-8FFA-40B0-9CA2-B650207154BC}" type="slidenum">
              <a:rPr lang="en-US" sz="1200">
                <a:solidFill>
                  <a:schemeClr val="tx1">
                    <a:lumMod val="50000"/>
                    <a:lumOff val="50000"/>
                  </a:schemeClr>
                </a:solidFill>
                <a:latin typeface="+mn-lt"/>
              </a:rPr>
              <a:pPr algn="r">
                <a:spcAft>
                  <a:spcPts val="600"/>
                </a:spcAft>
              </a:pPr>
              <a:t>36</a:t>
            </a:fld>
            <a:endParaRPr lang="en-US" sz="1200">
              <a:solidFill>
                <a:schemeClr val="tx1">
                  <a:lumMod val="50000"/>
                  <a:lumOff val="50000"/>
                </a:schemeClr>
              </a:solidFill>
              <a:latin typeface="+mn-lt"/>
            </a:endParaRPr>
          </a:p>
        </p:txBody>
      </p:sp>
      <p:pic>
        <p:nvPicPr>
          <p:cNvPr id="6" name="Picture 5">
            <a:extLst>
              <a:ext uri="{FF2B5EF4-FFF2-40B4-BE49-F238E27FC236}">
                <a16:creationId xmlns:a16="http://schemas.microsoft.com/office/drawing/2014/main" id="{9E75BD7C-7365-CD9B-F5F2-0910DD39891B}"/>
              </a:ext>
            </a:extLst>
          </p:cNvPr>
          <p:cNvPicPr>
            <a:picLocks noChangeAspect="1"/>
          </p:cNvPicPr>
          <p:nvPr/>
        </p:nvPicPr>
        <p:blipFill>
          <a:blip r:embed="rId2"/>
          <a:stretch>
            <a:fillRect/>
          </a:stretch>
        </p:blipFill>
        <p:spPr>
          <a:xfrm>
            <a:off x="4538309" y="1562055"/>
            <a:ext cx="7214524" cy="3733890"/>
          </a:xfrm>
          <a:prstGeom prst="rect">
            <a:avLst/>
          </a:prstGeom>
        </p:spPr>
      </p:pic>
    </p:spTree>
    <p:extLst>
      <p:ext uri="{BB962C8B-B14F-4D97-AF65-F5344CB8AC3E}">
        <p14:creationId xmlns:p14="http://schemas.microsoft.com/office/powerpoint/2010/main" val="3549694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7C40107E-A00A-9C62-663A-BD4C13CD0CE8}"/>
              </a:ext>
            </a:extLst>
          </p:cNvPr>
          <p:cNvSpPr txBox="1"/>
          <p:nvPr/>
        </p:nvSpPr>
        <p:spPr>
          <a:xfrm>
            <a:off x="751367" y="1531088"/>
            <a:ext cx="10602433" cy="4675160"/>
          </a:xfrm>
          <a:prstGeom prst="rect">
            <a:avLst/>
          </a:prstGeom>
          <a:solidFill>
            <a:srgbClr val="1F2020"/>
          </a:solidFill>
        </p:spPr>
        <p:txBody>
          <a:bodyPr wrap="square" rtlCol="0">
            <a:spAutoFit/>
          </a:bodyPr>
          <a:lstStyle/>
          <a:p>
            <a:endParaRPr lang="en-US" dirty="0"/>
          </a:p>
        </p:txBody>
      </p:sp>
      <p:sp>
        <p:nvSpPr>
          <p:cNvPr id="54" name="Rectangle 4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FF571E-E486-0F2D-E4DB-DEE923058B9F}"/>
              </a:ext>
            </a:extLst>
          </p:cNvPr>
          <p:cNvSpPr>
            <a:spLocks noGrp="1"/>
          </p:cNvSpPr>
          <p:nvPr>
            <p:ph type="title"/>
          </p:nvPr>
        </p:nvSpPr>
        <p:spPr>
          <a:xfrm>
            <a:off x="476360" y="643467"/>
            <a:ext cx="11210925" cy="744836"/>
          </a:xfrm>
          <a:prstGeom prst="ellipse">
            <a:avLst/>
          </a:prstGeom>
        </p:spPr>
        <p:txBody>
          <a:bodyPr vert="horz" lIns="91440" tIns="45720" rIns="91440" bIns="45720" rtlCol="0" anchor="ctr">
            <a:normAutofit/>
          </a:bodyPr>
          <a:lstStyle/>
          <a:p>
            <a:pPr algn="ctr"/>
            <a:r>
              <a:rPr lang="en-US" sz="3000" kern="1200" dirty="0">
                <a:solidFill>
                  <a:schemeClr val="bg1"/>
                </a:solidFill>
                <a:latin typeface="+mn-lt"/>
                <a:ea typeface="+mj-ea"/>
                <a:cs typeface="+mj-cs"/>
              </a:rPr>
              <a:t>MCH – Individual Graphs</a:t>
            </a:r>
          </a:p>
        </p:txBody>
      </p:sp>
      <p:sp>
        <p:nvSpPr>
          <p:cNvPr id="5" name="Slide Number Placeholder 4">
            <a:extLst>
              <a:ext uri="{FF2B5EF4-FFF2-40B4-BE49-F238E27FC236}">
                <a16:creationId xmlns:a16="http://schemas.microsoft.com/office/drawing/2014/main" id="{00FDDDB0-69A0-10DC-6D8A-3BB44186061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7783EEA8-8FFA-40B0-9CA2-B650207154BC}" type="slidenum">
              <a:rPr lang="en-US" sz="1200">
                <a:solidFill>
                  <a:schemeClr val="tx1">
                    <a:tint val="75000"/>
                  </a:schemeClr>
                </a:solidFill>
                <a:latin typeface="+mn-lt"/>
              </a:rPr>
              <a:pPr algn="r">
                <a:spcAft>
                  <a:spcPts val="600"/>
                </a:spcAft>
              </a:pPr>
              <a:t>37</a:t>
            </a:fld>
            <a:endParaRPr lang="en-US" sz="1200">
              <a:solidFill>
                <a:schemeClr val="tx1">
                  <a:tint val="75000"/>
                </a:schemeClr>
              </a:solidFill>
              <a:latin typeface="+mn-lt"/>
            </a:endParaRPr>
          </a:p>
        </p:txBody>
      </p:sp>
      <p:sp>
        <p:nvSpPr>
          <p:cNvPr id="7" name="Slide Number Placeholder 4">
            <a:extLst>
              <a:ext uri="{FF2B5EF4-FFF2-40B4-BE49-F238E27FC236}">
                <a16:creationId xmlns:a16="http://schemas.microsoft.com/office/drawing/2014/main" id="{CE65BD4C-FED4-754F-80BF-D39A8E777D70}"/>
              </a:ext>
            </a:extLst>
          </p:cNvPr>
          <p:cNvSpPr txBox="1">
            <a:spLocks/>
          </p:cNvSpPr>
          <p:nvPr/>
        </p:nvSpPr>
        <p:spPr>
          <a:xfrm>
            <a:off x="-418681" y="6264296"/>
            <a:ext cx="1423557"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800" b="1" kern="1200">
                <a:solidFill>
                  <a:schemeClr val="accent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fld id="{7783EEA8-8FFA-40B0-9CA2-B650207154BC}" type="slidenum">
              <a:rPr lang="en-US" sz="1200" smtClean="0">
                <a:solidFill>
                  <a:schemeClr val="tx1">
                    <a:lumMod val="50000"/>
                    <a:lumOff val="50000"/>
                  </a:schemeClr>
                </a:solidFill>
                <a:latin typeface="+mn-lt"/>
              </a:rPr>
              <a:pPr algn="r">
                <a:spcAft>
                  <a:spcPts val="600"/>
                </a:spcAft>
              </a:pPr>
              <a:t>37</a:t>
            </a:fld>
            <a:endParaRPr lang="en-US" sz="1200">
              <a:solidFill>
                <a:schemeClr val="tx1">
                  <a:lumMod val="50000"/>
                  <a:lumOff val="50000"/>
                </a:schemeClr>
              </a:solidFill>
              <a:latin typeface="+mn-lt"/>
            </a:endParaRPr>
          </a:p>
        </p:txBody>
      </p:sp>
      <p:sp>
        <p:nvSpPr>
          <p:cNvPr id="3" name="TextBox 2">
            <a:extLst>
              <a:ext uri="{FF2B5EF4-FFF2-40B4-BE49-F238E27FC236}">
                <a16:creationId xmlns:a16="http://schemas.microsoft.com/office/drawing/2014/main" id="{C43B7FF5-321A-51D2-0F85-3A4EC2635639}"/>
              </a:ext>
            </a:extLst>
          </p:cNvPr>
          <p:cNvSpPr txBox="1"/>
          <p:nvPr/>
        </p:nvSpPr>
        <p:spPr>
          <a:xfrm>
            <a:off x="293097" y="159966"/>
            <a:ext cx="7700976" cy="369332"/>
          </a:xfrm>
          <a:prstGeom prst="rect">
            <a:avLst/>
          </a:prstGeom>
          <a:noFill/>
        </p:spPr>
        <p:txBody>
          <a:bodyPr wrap="square">
            <a:spAutoFit/>
          </a:bodyPr>
          <a:lstStyle/>
          <a:p>
            <a:r>
              <a:rPr lang="en-US" dirty="0">
                <a:solidFill>
                  <a:srgbClr val="FF0000"/>
                </a:solidFill>
              </a:rPr>
              <a:t>All graph titles and identifiers have been removed to protect patient privacy</a:t>
            </a:r>
          </a:p>
        </p:txBody>
      </p:sp>
      <p:pic>
        <p:nvPicPr>
          <p:cNvPr id="8" name="Picture 7">
            <a:extLst>
              <a:ext uri="{FF2B5EF4-FFF2-40B4-BE49-F238E27FC236}">
                <a16:creationId xmlns:a16="http://schemas.microsoft.com/office/drawing/2014/main" id="{6A49C2EB-92A6-77A6-0D1A-BE1B9018507D}"/>
              </a:ext>
            </a:extLst>
          </p:cNvPr>
          <p:cNvPicPr>
            <a:picLocks noChangeAspect="1"/>
          </p:cNvPicPr>
          <p:nvPr/>
        </p:nvPicPr>
        <p:blipFill>
          <a:blip r:embed="rId2"/>
          <a:stretch>
            <a:fillRect/>
          </a:stretch>
        </p:blipFill>
        <p:spPr>
          <a:xfrm>
            <a:off x="2398184" y="2379134"/>
            <a:ext cx="7584016" cy="3193270"/>
          </a:xfrm>
          <a:prstGeom prst="rect">
            <a:avLst/>
          </a:prstGeom>
        </p:spPr>
      </p:pic>
    </p:spTree>
    <p:extLst>
      <p:ext uri="{BB962C8B-B14F-4D97-AF65-F5344CB8AC3E}">
        <p14:creationId xmlns:p14="http://schemas.microsoft.com/office/powerpoint/2010/main" val="40986628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3BCD40-AEC1-2392-8703-57B802E66466}"/>
              </a:ext>
            </a:extLst>
          </p:cNvPr>
          <p:cNvSpPr>
            <a:spLocks noGrp="1"/>
          </p:cNvSpPr>
          <p:nvPr>
            <p:ph type="title"/>
          </p:nvPr>
        </p:nvSpPr>
        <p:spPr>
          <a:xfrm>
            <a:off x="823442" y="921715"/>
            <a:ext cx="5163022" cy="2635993"/>
          </a:xfrm>
          <a:prstGeom prst="ellipse">
            <a:avLst/>
          </a:prstGeom>
        </p:spPr>
        <p:txBody>
          <a:bodyPr vert="horz" lIns="91440" tIns="45720" rIns="91440" bIns="45720" rtlCol="0" anchor="b">
            <a:normAutofit/>
          </a:bodyPr>
          <a:lstStyle/>
          <a:p>
            <a:r>
              <a:rPr lang="en-US" sz="4800" kern="1200" dirty="0">
                <a:solidFill>
                  <a:schemeClr val="tx1"/>
                </a:solidFill>
                <a:latin typeface="+mn-lt"/>
                <a:ea typeface="+mj-ea"/>
                <a:cs typeface="+mj-cs"/>
              </a:rPr>
              <a:t>MCHC</a:t>
            </a:r>
          </a:p>
        </p:txBody>
      </p:sp>
      <p:sp>
        <p:nvSpPr>
          <p:cNvPr id="24" name="Rectangle 23">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881119E8-02D9-20A3-2419-52B04427562A}"/>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lgn="r">
              <a:spcAft>
                <a:spcPts val="600"/>
              </a:spcAft>
            </a:pPr>
            <a:fld id="{7783EEA8-8FFA-40B0-9CA2-B650207154BC}" type="slidenum">
              <a:rPr lang="en-US" sz="1100">
                <a:solidFill>
                  <a:srgbClr val="FFFFFF"/>
                </a:solidFill>
                <a:latin typeface="+mn-lt"/>
              </a:rPr>
              <a:pPr algn="r">
                <a:spcAft>
                  <a:spcPts val="600"/>
                </a:spcAft>
              </a:pPr>
              <a:t>38</a:t>
            </a:fld>
            <a:endParaRPr lang="en-US" sz="1100">
              <a:solidFill>
                <a:srgbClr val="FFFFFF"/>
              </a:solidFill>
              <a:latin typeface="+mn-lt"/>
            </a:endParaRPr>
          </a:p>
        </p:txBody>
      </p:sp>
      <p:pic>
        <p:nvPicPr>
          <p:cNvPr id="6" name="Picture 5">
            <a:extLst>
              <a:ext uri="{FF2B5EF4-FFF2-40B4-BE49-F238E27FC236}">
                <a16:creationId xmlns:a16="http://schemas.microsoft.com/office/drawing/2014/main" id="{359CAD25-E2EA-7AFB-219A-9F0F6C94F19A}"/>
              </a:ext>
            </a:extLst>
          </p:cNvPr>
          <p:cNvPicPr>
            <a:picLocks noChangeAspect="1"/>
          </p:cNvPicPr>
          <p:nvPr/>
        </p:nvPicPr>
        <p:blipFill>
          <a:blip r:embed="rId2"/>
          <a:stretch>
            <a:fillRect/>
          </a:stretch>
        </p:blipFill>
        <p:spPr>
          <a:xfrm>
            <a:off x="6205538" y="1068685"/>
            <a:ext cx="5031880" cy="4720629"/>
          </a:xfrm>
          <a:prstGeom prst="rect">
            <a:avLst/>
          </a:prstGeom>
        </p:spPr>
      </p:pic>
    </p:spTree>
    <p:extLst>
      <p:ext uri="{BB962C8B-B14F-4D97-AF65-F5344CB8AC3E}">
        <p14:creationId xmlns:p14="http://schemas.microsoft.com/office/powerpoint/2010/main" val="3210873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Freeform: Shape 4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7" name="Freeform: Shape 4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2D8690-4012-765B-DF8B-48AABAB97345}"/>
              </a:ext>
            </a:extLst>
          </p:cNvPr>
          <p:cNvSpPr>
            <a:spLocks noGrp="1"/>
          </p:cNvSpPr>
          <p:nvPr>
            <p:ph type="title"/>
          </p:nvPr>
        </p:nvSpPr>
        <p:spPr>
          <a:xfrm>
            <a:off x="371093" y="1161288"/>
            <a:ext cx="4262275" cy="1239012"/>
          </a:xfrm>
        </p:spPr>
        <p:txBody>
          <a:bodyPr vert="horz" lIns="91440" tIns="45720" rIns="91440" bIns="45720" rtlCol="0" anchor="ctr">
            <a:normAutofit/>
          </a:bodyPr>
          <a:lstStyle/>
          <a:p>
            <a:r>
              <a:rPr lang="en-US" dirty="0">
                <a:solidFill>
                  <a:schemeClr val="tx1"/>
                </a:solidFill>
                <a:latin typeface="+mn-lt"/>
              </a:rPr>
              <a:t>MCHC*</a:t>
            </a:r>
            <a:r>
              <a:rPr lang="en-US" kern="1200" dirty="0">
                <a:solidFill>
                  <a:schemeClr val="tx1"/>
                </a:solidFill>
                <a:latin typeface="+mn-lt"/>
                <a:ea typeface="+mj-ea"/>
                <a:cs typeface="+mj-cs"/>
              </a:rPr>
              <a:t> – General Trend</a:t>
            </a:r>
          </a:p>
        </p:txBody>
      </p:sp>
      <p:sp>
        <p:nvSpPr>
          <p:cNvPr id="49" name="Rectangle 4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 name="Rectangle 5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A256B9F9-4A60-3A83-4A78-23E73CF8255D}"/>
              </a:ext>
            </a:extLst>
          </p:cNvPr>
          <p:cNvSpPr>
            <a:spLocks noGrp="1"/>
          </p:cNvSpPr>
          <p:nvPr>
            <p:ph sz="half" idx="2"/>
          </p:nvPr>
        </p:nvSpPr>
        <p:spPr>
          <a:xfrm>
            <a:off x="371094" y="2718054"/>
            <a:ext cx="3438906" cy="3207258"/>
          </a:xfrm>
        </p:spPr>
        <p:txBody>
          <a:bodyPr vert="horz" lIns="91440" tIns="45720" rIns="91440" bIns="45720" rtlCol="0" anchor="t">
            <a:normAutofit/>
          </a:bodyPr>
          <a:lstStyle/>
          <a:p>
            <a:pPr marR="0" lvl="0" fontAlgn="auto">
              <a:spcBef>
                <a:spcPts val="0"/>
              </a:spcBef>
              <a:spcAft>
                <a:spcPts val="600"/>
              </a:spcAft>
              <a:buClrTx/>
              <a:buSzTx/>
              <a:tabLst/>
              <a:defRPr/>
            </a:pPr>
            <a:r>
              <a:rPr kumimoji="0" lang="en-US" sz="1700" b="0" i="0" u="sng" strike="noStrike" cap="none" spc="0" normalizeH="0" baseline="0" noProof="0" dirty="0" err="1">
                <a:ln>
                  <a:noFill/>
                </a:ln>
                <a:effectLst/>
                <a:uLnTx/>
                <a:uFillTx/>
                <a:latin typeface="+mn-lt"/>
              </a:rPr>
              <a:t>tMN</a:t>
            </a:r>
            <a:r>
              <a:rPr kumimoji="0" lang="en-US" sz="1700" b="0" i="0" u="sng" strike="noStrike" cap="none" spc="0" normalizeH="0" baseline="0" noProof="0" dirty="0">
                <a:ln>
                  <a:noFill/>
                </a:ln>
                <a:effectLst/>
                <a:uLnTx/>
                <a:uFillTx/>
                <a:latin typeface="+mn-lt"/>
              </a:rPr>
              <a:t> patients: </a:t>
            </a:r>
          </a:p>
          <a:p>
            <a:pPr marR="0" lvl="0" fontAlgn="auto">
              <a:spcBef>
                <a:spcPts val="0"/>
              </a:spcBef>
              <a:spcAft>
                <a:spcPts val="600"/>
              </a:spcAft>
              <a:buClrTx/>
              <a:buSzTx/>
              <a:tabLst/>
              <a:defRPr/>
            </a:pPr>
            <a:endParaRPr lang="en-US" sz="1700" b="0" u="sng" dirty="0">
              <a:latin typeface="+mn-lt"/>
            </a:endParaRPr>
          </a:p>
          <a:p>
            <a:pPr marL="285750" marR="0" lvl="0" indent="-285750" fontAlgn="auto">
              <a:spcBef>
                <a:spcPts val="0"/>
              </a:spcBef>
              <a:spcAft>
                <a:spcPts val="600"/>
              </a:spcAft>
              <a:buClrTx/>
              <a:buSzTx/>
              <a:buFont typeface="Arial" panose="020B0604020202020204" pitchFamily="34" charset="0"/>
              <a:buChar char="•"/>
              <a:tabLst/>
              <a:defRPr/>
            </a:pPr>
            <a:r>
              <a:rPr lang="en-US" sz="1700" b="0" dirty="0">
                <a:latin typeface="+mn-lt"/>
              </a:rPr>
              <a:t>MCHC</a:t>
            </a:r>
            <a:r>
              <a:rPr kumimoji="0" lang="en-US" sz="1700" b="0" i="0" u="none" strike="noStrike" cap="none" spc="0" normalizeH="0" baseline="0" noProof="0" dirty="0">
                <a:ln>
                  <a:noFill/>
                </a:ln>
                <a:effectLst/>
                <a:uLnTx/>
                <a:uFillTx/>
                <a:latin typeface="+mn-lt"/>
              </a:rPr>
              <a:t> level is </a:t>
            </a:r>
            <a:r>
              <a:rPr lang="en-US" sz="1700" b="0" dirty="0">
                <a:latin typeface="+mn-lt"/>
              </a:rPr>
              <a:t>higher</a:t>
            </a:r>
            <a:r>
              <a:rPr kumimoji="0" lang="en-US" sz="1700" b="0" i="0" u="none" strike="noStrike" cap="none" spc="0" normalizeH="0" baseline="0" noProof="0" dirty="0">
                <a:ln>
                  <a:noFill/>
                </a:ln>
                <a:effectLst/>
                <a:uLnTx/>
                <a:uFillTx/>
                <a:latin typeface="+mn-lt"/>
              </a:rPr>
              <a:t> and consistently in</a:t>
            </a:r>
            <a:r>
              <a:rPr lang="en-US" sz="1700" b="0" dirty="0">
                <a:latin typeface="+mn-lt"/>
              </a:rPr>
              <a:t>creasing</a:t>
            </a:r>
            <a:r>
              <a:rPr kumimoji="0" lang="en-US" sz="1700" b="0" i="0" u="none" strike="noStrike" cap="none" spc="0" normalizeH="0" baseline="0" noProof="0" dirty="0">
                <a:ln>
                  <a:noFill/>
                </a:ln>
                <a:effectLst/>
                <a:uLnTx/>
                <a:uFillTx/>
                <a:latin typeface="+mn-lt"/>
              </a:rPr>
              <a:t> dated back to 5.5 years ago</a:t>
            </a:r>
          </a:p>
          <a:p>
            <a:pPr marL="285750" marR="0" lvl="0" indent="-285750" fontAlgn="auto">
              <a:spcBef>
                <a:spcPts val="0"/>
              </a:spcBef>
              <a:spcAft>
                <a:spcPts val="600"/>
              </a:spcAft>
              <a:buClrTx/>
              <a:buSzTx/>
              <a:buFont typeface="Arial" panose="020B0604020202020204" pitchFamily="34" charset="0"/>
              <a:buChar char="•"/>
              <a:tabLst/>
              <a:defRPr/>
            </a:pPr>
            <a:endParaRPr lang="en-US" sz="1700" b="0" dirty="0">
              <a:latin typeface="+mn-lt"/>
            </a:endParaRPr>
          </a:p>
          <a:p>
            <a:pPr marL="285750" marR="0" lvl="0" indent="-285750" fontAlgn="auto">
              <a:spcBef>
                <a:spcPts val="0"/>
              </a:spcBef>
              <a:spcAft>
                <a:spcPts val="600"/>
              </a:spcAft>
              <a:buClrTx/>
              <a:buSzTx/>
              <a:buFont typeface="Arial" panose="020B0604020202020204" pitchFamily="34" charset="0"/>
              <a:buChar char="•"/>
              <a:tabLst/>
              <a:defRPr/>
            </a:pPr>
            <a:r>
              <a:rPr lang="en-US" sz="1700" b="0" dirty="0">
                <a:latin typeface="+mn-lt"/>
              </a:rPr>
              <a:t>No significant variations</a:t>
            </a:r>
          </a:p>
        </p:txBody>
      </p:sp>
      <p:sp>
        <p:nvSpPr>
          <p:cNvPr id="5" name="Slide Number Placeholder 4">
            <a:extLst>
              <a:ext uri="{FF2B5EF4-FFF2-40B4-BE49-F238E27FC236}">
                <a16:creationId xmlns:a16="http://schemas.microsoft.com/office/drawing/2014/main" id="{18C708C7-C292-31B0-7A25-64F012AC7FBA}"/>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lgn="r">
              <a:spcAft>
                <a:spcPts val="600"/>
              </a:spcAft>
            </a:pPr>
            <a:fld id="{7783EEA8-8FFA-40B0-9CA2-B650207154BC}" type="slidenum">
              <a:rPr lang="en-US" sz="1200">
                <a:solidFill>
                  <a:schemeClr val="tx1">
                    <a:lumMod val="50000"/>
                    <a:lumOff val="50000"/>
                  </a:schemeClr>
                </a:solidFill>
                <a:latin typeface="+mn-lt"/>
              </a:rPr>
              <a:pPr algn="r">
                <a:spcAft>
                  <a:spcPts val="600"/>
                </a:spcAft>
              </a:pPr>
              <a:t>39</a:t>
            </a:fld>
            <a:endParaRPr lang="en-US" sz="1200">
              <a:solidFill>
                <a:schemeClr val="tx1">
                  <a:lumMod val="50000"/>
                  <a:lumOff val="50000"/>
                </a:schemeClr>
              </a:solidFill>
              <a:latin typeface="+mn-lt"/>
            </a:endParaRPr>
          </a:p>
        </p:txBody>
      </p:sp>
      <p:pic>
        <p:nvPicPr>
          <p:cNvPr id="7" name="Picture 6">
            <a:extLst>
              <a:ext uri="{FF2B5EF4-FFF2-40B4-BE49-F238E27FC236}">
                <a16:creationId xmlns:a16="http://schemas.microsoft.com/office/drawing/2014/main" id="{AEF303BA-7096-E263-7F3F-37E83DEE9DB4}"/>
              </a:ext>
            </a:extLst>
          </p:cNvPr>
          <p:cNvPicPr>
            <a:picLocks noChangeAspect="1"/>
          </p:cNvPicPr>
          <p:nvPr/>
        </p:nvPicPr>
        <p:blipFill>
          <a:blip r:embed="rId2"/>
          <a:stretch>
            <a:fillRect/>
          </a:stretch>
        </p:blipFill>
        <p:spPr>
          <a:xfrm>
            <a:off x="4771260" y="1504759"/>
            <a:ext cx="7005419" cy="3745280"/>
          </a:xfrm>
          <a:prstGeom prst="rect">
            <a:avLst/>
          </a:prstGeom>
        </p:spPr>
      </p:pic>
    </p:spTree>
    <p:extLst>
      <p:ext uri="{BB962C8B-B14F-4D97-AF65-F5344CB8AC3E}">
        <p14:creationId xmlns:p14="http://schemas.microsoft.com/office/powerpoint/2010/main" val="1887154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7C292-CE32-FA23-3DD8-71AC036ACFDD}"/>
              </a:ext>
            </a:extLst>
          </p:cNvPr>
          <p:cNvSpPr>
            <a:spLocks noGrp="1"/>
          </p:cNvSpPr>
          <p:nvPr>
            <p:ph type="title"/>
          </p:nvPr>
        </p:nvSpPr>
        <p:spPr>
          <a:xfrm>
            <a:off x="690659" y="583715"/>
            <a:ext cx="11091625" cy="859580"/>
          </a:xfrm>
        </p:spPr>
        <p:txBody>
          <a:bodyPr/>
          <a:lstStyle/>
          <a:p>
            <a:r>
              <a:rPr lang="en-US" dirty="0">
                <a:latin typeface="+mn-lt"/>
              </a:rPr>
              <a:t>Data Profile</a:t>
            </a:r>
          </a:p>
        </p:txBody>
      </p:sp>
      <p:sp>
        <p:nvSpPr>
          <p:cNvPr id="5" name="Slide Number Placeholder 4">
            <a:extLst>
              <a:ext uri="{FF2B5EF4-FFF2-40B4-BE49-F238E27FC236}">
                <a16:creationId xmlns:a16="http://schemas.microsoft.com/office/drawing/2014/main" id="{936FF9E5-D656-143A-7500-8BF445D37E54}"/>
              </a:ext>
            </a:extLst>
          </p:cNvPr>
          <p:cNvSpPr>
            <a:spLocks noGrp="1"/>
          </p:cNvSpPr>
          <p:nvPr>
            <p:ph type="sldNum" sz="quarter" idx="12"/>
          </p:nvPr>
        </p:nvSpPr>
        <p:spPr/>
        <p:txBody>
          <a:bodyPr/>
          <a:lstStyle/>
          <a:p>
            <a:fld id="{7783EEA8-8FFA-40B0-9CA2-B650207154BC}" type="slidenum">
              <a:rPr lang="en-US" smtClean="0"/>
              <a:t>4</a:t>
            </a:fld>
            <a:endParaRPr lang="en-US"/>
          </a:p>
        </p:txBody>
      </p:sp>
      <p:graphicFrame>
        <p:nvGraphicFramePr>
          <p:cNvPr id="8" name="Chart 7">
            <a:extLst>
              <a:ext uri="{FF2B5EF4-FFF2-40B4-BE49-F238E27FC236}">
                <a16:creationId xmlns:a16="http://schemas.microsoft.com/office/drawing/2014/main" id="{3E8B6A13-D519-AD1A-8F0E-EFA9A6E2628F}"/>
              </a:ext>
            </a:extLst>
          </p:cNvPr>
          <p:cNvGraphicFramePr>
            <a:graphicFrameLocks/>
          </p:cNvGraphicFramePr>
          <p:nvPr>
            <p:extLst>
              <p:ext uri="{D42A27DB-BD31-4B8C-83A1-F6EECF244321}">
                <p14:modId xmlns:p14="http://schemas.microsoft.com/office/powerpoint/2010/main" val="1110605003"/>
              </p:ext>
            </p:extLst>
          </p:nvPr>
        </p:nvGraphicFramePr>
        <p:xfrm>
          <a:off x="623152" y="2061261"/>
          <a:ext cx="5998577" cy="385733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DF1A8BCF-0958-A21A-A244-9927667E4D3F}"/>
              </a:ext>
            </a:extLst>
          </p:cNvPr>
          <p:cNvGraphicFramePr>
            <a:graphicFrameLocks/>
          </p:cNvGraphicFramePr>
          <p:nvPr>
            <p:extLst>
              <p:ext uri="{D42A27DB-BD31-4B8C-83A1-F6EECF244321}">
                <p14:modId xmlns:p14="http://schemas.microsoft.com/office/powerpoint/2010/main" val="2558456856"/>
              </p:ext>
            </p:extLst>
          </p:nvPr>
        </p:nvGraphicFramePr>
        <p:xfrm>
          <a:off x="7002652" y="3429000"/>
          <a:ext cx="4031517" cy="24896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Table 13">
            <a:extLst>
              <a:ext uri="{FF2B5EF4-FFF2-40B4-BE49-F238E27FC236}">
                <a16:creationId xmlns:a16="http://schemas.microsoft.com/office/drawing/2014/main" id="{1E0AC962-04ED-62AF-2F5C-00E35336AD29}"/>
              </a:ext>
            </a:extLst>
          </p:cNvPr>
          <p:cNvGraphicFramePr>
            <a:graphicFrameLocks noGrp="1"/>
          </p:cNvGraphicFramePr>
          <p:nvPr>
            <p:extLst>
              <p:ext uri="{D42A27DB-BD31-4B8C-83A1-F6EECF244321}">
                <p14:modId xmlns:p14="http://schemas.microsoft.com/office/powerpoint/2010/main" val="2909971223"/>
              </p:ext>
            </p:extLst>
          </p:nvPr>
        </p:nvGraphicFramePr>
        <p:xfrm>
          <a:off x="6938035" y="2294464"/>
          <a:ext cx="4237283" cy="920750"/>
        </p:xfrm>
        <a:graphic>
          <a:graphicData uri="http://schemas.openxmlformats.org/drawingml/2006/table">
            <a:tbl>
              <a:tblPr>
                <a:tableStyleId>{5C22544A-7EE6-4342-B048-85BDC9FD1C3A}</a:tableStyleId>
              </a:tblPr>
              <a:tblGrid>
                <a:gridCol w="975124">
                  <a:extLst>
                    <a:ext uri="{9D8B030D-6E8A-4147-A177-3AD203B41FA5}">
                      <a16:colId xmlns:a16="http://schemas.microsoft.com/office/drawing/2014/main" val="2827577716"/>
                    </a:ext>
                  </a:extLst>
                </a:gridCol>
                <a:gridCol w="3262159">
                  <a:extLst>
                    <a:ext uri="{9D8B030D-6E8A-4147-A177-3AD203B41FA5}">
                      <a16:colId xmlns:a16="http://schemas.microsoft.com/office/drawing/2014/main" val="2352483574"/>
                    </a:ext>
                  </a:extLst>
                </a:gridCol>
              </a:tblGrid>
              <a:tr h="184150">
                <a:tc>
                  <a:txBody>
                    <a:bodyPr/>
                    <a:lstStyle/>
                    <a:p>
                      <a:pPr algn="l" fontAlgn="b"/>
                      <a:r>
                        <a:rPr lang="en-US" sz="1100" u="none" strike="noStrike" dirty="0">
                          <a:effectLst/>
                        </a:rPr>
                        <a:t>Data Dimension</a:t>
                      </a:r>
                      <a:endParaRPr lang="en-US" sz="1100" b="1" i="0" u="none" strike="noStrike" dirty="0">
                        <a:solidFill>
                          <a:srgbClr val="FFFFFF"/>
                        </a:solidFill>
                        <a:effectLst/>
                        <a:latin typeface="Calibri" panose="020F0502020204030204" pitchFamily="34" charset="0"/>
                      </a:endParaRPr>
                    </a:p>
                  </a:txBody>
                  <a:tcPr marL="6350" marR="6350" marT="6350" marB="0" anchor="b">
                    <a:solidFill>
                      <a:schemeClr val="accent1">
                        <a:lumMod val="40000"/>
                        <a:lumOff val="60000"/>
                      </a:schemeClr>
                    </a:solidFill>
                  </a:tcPr>
                </a:tc>
                <a:tc>
                  <a:txBody>
                    <a:bodyPr/>
                    <a:lstStyle/>
                    <a:p>
                      <a:pPr algn="l" fontAlgn="b"/>
                      <a:r>
                        <a:rPr lang="en-US" sz="1100" u="none" strike="noStrike" dirty="0">
                          <a:effectLst/>
                        </a:rPr>
                        <a:t>Descriptions</a:t>
                      </a:r>
                      <a:endParaRPr lang="en-US" sz="1100" b="1" i="0" u="none" strike="noStrike" dirty="0">
                        <a:solidFill>
                          <a:srgbClr val="FFFFFF"/>
                        </a:solidFill>
                        <a:effectLst/>
                        <a:latin typeface="Calibri" panose="020F0502020204030204" pitchFamily="34" charset="0"/>
                      </a:endParaRPr>
                    </a:p>
                  </a:txBody>
                  <a:tcPr marL="6350" marR="6350" marT="6350" marB="0" anchor="b">
                    <a:solidFill>
                      <a:schemeClr val="accent1">
                        <a:lumMod val="40000"/>
                        <a:lumOff val="60000"/>
                      </a:schemeClr>
                    </a:solidFill>
                  </a:tcPr>
                </a:tc>
                <a:extLst>
                  <a:ext uri="{0D108BD9-81ED-4DB2-BD59-A6C34878D82A}">
                    <a16:rowId xmlns:a16="http://schemas.microsoft.com/office/drawing/2014/main" val="882789953"/>
                  </a:ext>
                </a:extLst>
              </a:tr>
              <a:tr h="184150">
                <a:tc>
                  <a:txBody>
                    <a:bodyPr/>
                    <a:lstStyle/>
                    <a:p>
                      <a:pPr algn="l" fontAlgn="b"/>
                      <a:r>
                        <a:rPr lang="en-US" sz="1100" u="none" strike="noStrike">
                          <a:effectLst/>
                        </a:rPr>
                        <a:t>Data Variables</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dirty="0">
                          <a:effectLst/>
                        </a:rPr>
                        <a:t>from 97,000 cancer patients, including 217 </a:t>
                      </a:r>
                      <a:r>
                        <a:rPr lang="en-US" sz="1100" u="none" strike="noStrike" dirty="0" err="1">
                          <a:effectLst/>
                        </a:rPr>
                        <a:t>tMN</a:t>
                      </a:r>
                      <a:r>
                        <a:rPr lang="en-US" sz="1100" u="none" strike="noStrike" dirty="0">
                          <a:effectLst/>
                        </a:rPr>
                        <a:t> patients</a:t>
                      </a:r>
                      <a:endParaRPr lang="en-U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23462262"/>
                  </a:ext>
                </a:extLst>
              </a:tr>
              <a:tr h="184150">
                <a:tc>
                  <a:txBody>
                    <a:bodyPr/>
                    <a:lstStyle/>
                    <a:p>
                      <a:pPr algn="l" fontAlgn="b"/>
                      <a:r>
                        <a:rPr lang="en-US" sz="1100" u="none" strike="noStrike" dirty="0">
                          <a:effectLst/>
                        </a:rPr>
                        <a:t>Data Size</a:t>
                      </a:r>
                      <a:endParaRPr lang="en-US"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5 million records after cleaning duplicates</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59700186"/>
                  </a:ext>
                </a:extLst>
              </a:tr>
              <a:tr h="184150">
                <a:tc>
                  <a:txBody>
                    <a:bodyPr/>
                    <a:lstStyle/>
                    <a:p>
                      <a:pPr algn="l" fontAlgn="b"/>
                      <a:r>
                        <a:rPr lang="en-US" sz="1100" u="none" strike="noStrike">
                          <a:effectLst/>
                        </a:rPr>
                        <a:t>Data Type</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dirty="0">
                          <a:effectLst/>
                        </a:rPr>
                        <a:t>Time-based numerical data, categorical data</a:t>
                      </a:r>
                      <a:endParaRPr lang="en-U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847384658"/>
                  </a:ext>
                </a:extLst>
              </a:tr>
              <a:tr h="184150">
                <a:tc>
                  <a:txBody>
                    <a:bodyPr/>
                    <a:lstStyle/>
                    <a:p>
                      <a:pPr algn="l" fontAlgn="b"/>
                      <a:r>
                        <a:rPr lang="en-US" sz="1100" u="none" strike="noStrike">
                          <a:effectLst/>
                        </a:rPr>
                        <a:t>Data Context</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dirty="0">
                          <a:effectLst/>
                        </a:rPr>
                        <a:t>MD Anderson lab data</a:t>
                      </a:r>
                      <a:endParaRPr lang="en-U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19444395"/>
                  </a:ext>
                </a:extLst>
              </a:tr>
            </a:tbl>
          </a:graphicData>
        </a:graphic>
      </p:graphicFrame>
      <p:graphicFrame>
        <p:nvGraphicFramePr>
          <p:cNvPr id="16" name="TextBox 10">
            <a:extLst>
              <a:ext uri="{FF2B5EF4-FFF2-40B4-BE49-F238E27FC236}">
                <a16:creationId xmlns:a16="http://schemas.microsoft.com/office/drawing/2014/main" id="{ADF24314-C653-11E2-B5F9-16478A38559D}"/>
              </a:ext>
            </a:extLst>
          </p:cNvPr>
          <p:cNvGraphicFramePr/>
          <p:nvPr>
            <p:extLst>
              <p:ext uri="{D42A27DB-BD31-4B8C-83A1-F6EECF244321}">
                <p14:modId xmlns:p14="http://schemas.microsoft.com/office/powerpoint/2010/main" val="932649732"/>
              </p:ext>
            </p:extLst>
          </p:nvPr>
        </p:nvGraphicFramePr>
        <p:xfrm>
          <a:off x="3645326" y="271164"/>
          <a:ext cx="8204463" cy="20928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120292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7C40107E-A00A-9C62-663A-BD4C13CD0CE8}"/>
              </a:ext>
            </a:extLst>
          </p:cNvPr>
          <p:cNvSpPr txBox="1"/>
          <p:nvPr/>
        </p:nvSpPr>
        <p:spPr>
          <a:xfrm>
            <a:off x="751367" y="1531088"/>
            <a:ext cx="10602433" cy="4675160"/>
          </a:xfrm>
          <a:prstGeom prst="rect">
            <a:avLst/>
          </a:prstGeom>
          <a:solidFill>
            <a:srgbClr val="1F2020"/>
          </a:solidFill>
        </p:spPr>
        <p:txBody>
          <a:bodyPr wrap="square" rtlCol="0">
            <a:spAutoFit/>
          </a:bodyPr>
          <a:lstStyle/>
          <a:p>
            <a:endParaRPr lang="en-US" dirty="0"/>
          </a:p>
        </p:txBody>
      </p:sp>
      <p:sp>
        <p:nvSpPr>
          <p:cNvPr id="54" name="Rectangle 4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FF571E-E486-0F2D-E4DB-DEE923058B9F}"/>
              </a:ext>
            </a:extLst>
          </p:cNvPr>
          <p:cNvSpPr>
            <a:spLocks noGrp="1"/>
          </p:cNvSpPr>
          <p:nvPr>
            <p:ph type="title"/>
          </p:nvPr>
        </p:nvSpPr>
        <p:spPr>
          <a:xfrm>
            <a:off x="476360" y="643467"/>
            <a:ext cx="11210925" cy="744836"/>
          </a:xfrm>
          <a:prstGeom prst="ellipse">
            <a:avLst/>
          </a:prstGeom>
        </p:spPr>
        <p:txBody>
          <a:bodyPr vert="horz" lIns="91440" tIns="45720" rIns="91440" bIns="45720" rtlCol="0" anchor="ctr">
            <a:normAutofit/>
          </a:bodyPr>
          <a:lstStyle/>
          <a:p>
            <a:pPr algn="ctr"/>
            <a:r>
              <a:rPr lang="en-US" sz="3000" kern="1200" dirty="0">
                <a:solidFill>
                  <a:schemeClr val="bg1"/>
                </a:solidFill>
                <a:latin typeface="+mn-lt"/>
                <a:ea typeface="+mj-ea"/>
                <a:cs typeface="+mj-cs"/>
              </a:rPr>
              <a:t>MCH</a:t>
            </a:r>
            <a:r>
              <a:rPr lang="en-US" sz="3000" dirty="0">
                <a:solidFill>
                  <a:schemeClr val="bg1"/>
                </a:solidFill>
                <a:latin typeface="+mn-lt"/>
              </a:rPr>
              <a:t>C</a:t>
            </a:r>
            <a:r>
              <a:rPr lang="en-US" sz="3000" kern="1200" dirty="0">
                <a:solidFill>
                  <a:schemeClr val="bg1"/>
                </a:solidFill>
                <a:latin typeface="+mn-lt"/>
                <a:ea typeface="+mj-ea"/>
                <a:cs typeface="+mj-cs"/>
              </a:rPr>
              <a:t> – Individual Graphs</a:t>
            </a:r>
          </a:p>
        </p:txBody>
      </p:sp>
      <p:sp>
        <p:nvSpPr>
          <p:cNvPr id="5" name="Slide Number Placeholder 4">
            <a:extLst>
              <a:ext uri="{FF2B5EF4-FFF2-40B4-BE49-F238E27FC236}">
                <a16:creationId xmlns:a16="http://schemas.microsoft.com/office/drawing/2014/main" id="{00FDDDB0-69A0-10DC-6D8A-3BB44186061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7783EEA8-8FFA-40B0-9CA2-B650207154BC}" type="slidenum">
              <a:rPr lang="en-US" sz="1200">
                <a:solidFill>
                  <a:schemeClr val="tx1">
                    <a:tint val="75000"/>
                  </a:schemeClr>
                </a:solidFill>
                <a:latin typeface="+mn-lt"/>
              </a:rPr>
              <a:pPr algn="r">
                <a:spcAft>
                  <a:spcPts val="600"/>
                </a:spcAft>
              </a:pPr>
              <a:t>40</a:t>
            </a:fld>
            <a:endParaRPr lang="en-US" sz="1200">
              <a:solidFill>
                <a:schemeClr val="tx1">
                  <a:tint val="75000"/>
                </a:schemeClr>
              </a:solidFill>
              <a:latin typeface="+mn-lt"/>
            </a:endParaRPr>
          </a:p>
        </p:txBody>
      </p:sp>
      <p:sp>
        <p:nvSpPr>
          <p:cNvPr id="7" name="Slide Number Placeholder 4">
            <a:extLst>
              <a:ext uri="{FF2B5EF4-FFF2-40B4-BE49-F238E27FC236}">
                <a16:creationId xmlns:a16="http://schemas.microsoft.com/office/drawing/2014/main" id="{CE65BD4C-FED4-754F-80BF-D39A8E777D70}"/>
              </a:ext>
            </a:extLst>
          </p:cNvPr>
          <p:cNvSpPr txBox="1">
            <a:spLocks/>
          </p:cNvSpPr>
          <p:nvPr/>
        </p:nvSpPr>
        <p:spPr>
          <a:xfrm>
            <a:off x="-418681" y="6264296"/>
            <a:ext cx="1423557"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800" b="1" kern="1200">
                <a:solidFill>
                  <a:schemeClr val="accent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fld id="{7783EEA8-8FFA-40B0-9CA2-B650207154BC}" type="slidenum">
              <a:rPr lang="en-US" sz="1200" smtClean="0">
                <a:solidFill>
                  <a:schemeClr val="tx1">
                    <a:lumMod val="50000"/>
                    <a:lumOff val="50000"/>
                  </a:schemeClr>
                </a:solidFill>
                <a:latin typeface="+mn-lt"/>
              </a:rPr>
              <a:pPr algn="r">
                <a:spcAft>
                  <a:spcPts val="600"/>
                </a:spcAft>
              </a:pPr>
              <a:t>40</a:t>
            </a:fld>
            <a:endParaRPr lang="en-US" sz="1200">
              <a:solidFill>
                <a:schemeClr val="tx1">
                  <a:lumMod val="50000"/>
                  <a:lumOff val="50000"/>
                </a:schemeClr>
              </a:solidFill>
              <a:latin typeface="+mn-lt"/>
            </a:endParaRPr>
          </a:p>
        </p:txBody>
      </p:sp>
      <p:sp>
        <p:nvSpPr>
          <p:cNvPr id="3" name="TextBox 2">
            <a:extLst>
              <a:ext uri="{FF2B5EF4-FFF2-40B4-BE49-F238E27FC236}">
                <a16:creationId xmlns:a16="http://schemas.microsoft.com/office/drawing/2014/main" id="{A39C4321-1163-E989-3CEE-75FF2B9826B5}"/>
              </a:ext>
            </a:extLst>
          </p:cNvPr>
          <p:cNvSpPr txBox="1"/>
          <p:nvPr/>
        </p:nvSpPr>
        <p:spPr>
          <a:xfrm>
            <a:off x="293097" y="159966"/>
            <a:ext cx="7700976" cy="369332"/>
          </a:xfrm>
          <a:prstGeom prst="rect">
            <a:avLst/>
          </a:prstGeom>
          <a:noFill/>
        </p:spPr>
        <p:txBody>
          <a:bodyPr wrap="square">
            <a:spAutoFit/>
          </a:bodyPr>
          <a:lstStyle/>
          <a:p>
            <a:r>
              <a:rPr lang="en-US" dirty="0">
                <a:solidFill>
                  <a:srgbClr val="FF0000"/>
                </a:solidFill>
              </a:rPr>
              <a:t>All graph titles and identifiers have been removed to protect patient privacy</a:t>
            </a:r>
          </a:p>
        </p:txBody>
      </p:sp>
      <p:pic>
        <p:nvPicPr>
          <p:cNvPr id="8" name="Picture 7">
            <a:extLst>
              <a:ext uri="{FF2B5EF4-FFF2-40B4-BE49-F238E27FC236}">
                <a16:creationId xmlns:a16="http://schemas.microsoft.com/office/drawing/2014/main" id="{8F708335-7473-C0F4-B8F2-B845D2410DE1}"/>
              </a:ext>
            </a:extLst>
          </p:cNvPr>
          <p:cNvPicPr>
            <a:picLocks noChangeAspect="1"/>
          </p:cNvPicPr>
          <p:nvPr/>
        </p:nvPicPr>
        <p:blipFill>
          <a:blip r:embed="rId2"/>
          <a:stretch>
            <a:fillRect/>
          </a:stretch>
        </p:blipFill>
        <p:spPr>
          <a:xfrm>
            <a:off x="1930400" y="2217473"/>
            <a:ext cx="8178800" cy="3276338"/>
          </a:xfrm>
          <a:prstGeom prst="rect">
            <a:avLst/>
          </a:prstGeom>
        </p:spPr>
      </p:pic>
    </p:spTree>
    <p:extLst>
      <p:ext uri="{BB962C8B-B14F-4D97-AF65-F5344CB8AC3E}">
        <p14:creationId xmlns:p14="http://schemas.microsoft.com/office/powerpoint/2010/main" val="3119200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3BCD40-AEC1-2392-8703-57B802E66466}"/>
              </a:ext>
            </a:extLst>
          </p:cNvPr>
          <p:cNvSpPr>
            <a:spLocks noGrp="1"/>
          </p:cNvSpPr>
          <p:nvPr>
            <p:ph type="title"/>
          </p:nvPr>
        </p:nvSpPr>
        <p:spPr>
          <a:xfrm>
            <a:off x="-170920" y="774738"/>
            <a:ext cx="7330921" cy="2635993"/>
          </a:xfrm>
          <a:prstGeom prst="ellipse">
            <a:avLst/>
          </a:prstGeom>
        </p:spPr>
        <p:txBody>
          <a:bodyPr vert="horz" lIns="91440" tIns="45720" rIns="91440" bIns="45720" rtlCol="0" anchor="b">
            <a:normAutofit/>
          </a:bodyPr>
          <a:lstStyle/>
          <a:p>
            <a:r>
              <a:rPr lang="en-US" sz="4800" kern="1200" dirty="0">
                <a:solidFill>
                  <a:schemeClr val="tx1"/>
                </a:solidFill>
                <a:latin typeface="+mn-lt"/>
                <a:ea typeface="+mj-ea"/>
                <a:cs typeface="+mj-cs"/>
              </a:rPr>
              <a:t>NEUTROPHIL %</a:t>
            </a:r>
          </a:p>
        </p:txBody>
      </p:sp>
      <p:sp>
        <p:nvSpPr>
          <p:cNvPr id="24" name="Rectangle 23">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881119E8-02D9-20A3-2419-52B04427562A}"/>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lgn="r">
              <a:spcAft>
                <a:spcPts val="600"/>
              </a:spcAft>
            </a:pPr>
            <a:fld id="{7783EEA8-8FFA-40B0-9CA2-B650207154BC}" type="slidenum">
              <a:rPr lang="en-US" sz="1100">
                <a:solidFill>
                  <a:srgbClr val="FFFFFF"/>
                </a:solidFill>
                <a:latin typeface="+mn-lt"/>
              </a:rPr>
              <a:pPr algn="r">
                <a:spcAft>
                  <a:spcPts val="600"/>
                </a:spcAft>
              </a:pPr>
              <a:t>41</a:t>
            </a:fld>
            <a:endParaRPr lang="en-US" sz="1100">
              <a:solidFill>
                <a:srgbClr val="FFFFFF"/>
              </a:solidFill>
              <a:latin typeface="+mn-lt"/>
            </a:endParaRPr>
          </a:p>
        </p:txBody>
      </p:sp>
      <p:pic>
        <p:nvPicPr>
          <p:cNvPr id="3" name="Picture 2">
            <a:extLst>
              <a:ext uri="{FF2B5EF4-FFF2-40B4-BE49-F238E27FC236}">
                <a16:creationId xmlns:a16="http://schemas.microsoft.com/office/drawing/2014/main" id="{A99B0022-15F7-3635-AD99-F6F8F0F8A70A}"/>
              </a:ext>
            </a:extLst>
          </p:cNvPr>
          <p:cNvPicPr>
            <a:picLocks noChangeAspect="1"/>
          </p:cNvPicPr>
          <p:nvPr/>
        </p:nvPicPr>
        <p:blipFill>
          <a:blip r:embed="rId2"/>
          <a:stretch>
            <a:fillRect/>
          </a:stretch>
        </p:blipFill>
        <p:spPr>
          <a:xfrm>
            <a:off x="6248497" y="1068685"/>
            <a:ext cx="5064764" cy="4720629"/>
          </a:xfrm>
          <a:prstGeom prst="rect">
            <a:avLst/>
          </a:prstGeom>
        </p:spPr>
      </p:pic>
    </p:spTree>
    <p:extLst>
      <p:ext uri="{BB962C8B-B14F-4D97-AF65-F5344CB8AC3E}">
        <p14:creationId xmlns:p14="http://schemas.microsoft.com/office/powerpoint/2010/main" val="1688933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Freeform: Shape 4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7" name="Freeform: Shape 4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2D8690-4012-765B-DF8B-48AABAB97345}"/>
              </a:ext>
            </a:extLst>
          </p:cNvPr>
          <p:cNvSpPr>
            <a:spLocks noGrp="1"/>
          </p:cNvSpPr>
          <p:nvPr>
            <p:ph type="title"/>
          </p:nvPr>
        </p:nvSpPr>
        <p:spPr>
          <a:xfrm>
            <a:off x="128016" y="1165860"/>
            <a:ext cx="4400166" cy="1239012"/>
          </a:xfrm>
        </p:spPr>
        <p:txBody>
          <a:bodyPr vert="horz" lIns="91440" tIns="45720" rIns="91440" bIns="45720" rtlCol="0" anchor="ctr">
            <a:normAutofit/>
          </a:bodyPr>
          <a:lstStyle/>
          <a:p>
            <a:r>
              <a:rPr lang="en-US" sz="2800" kern="1200" dirty="0">
                <a:solidFill>
                  <a:schemeClr val="tx1"/>
                </a:solidFill>
                <a:latin typeface="+mn-lt"/>
                <a:ea typeface="+mj-ea"/>
                <a:cs typeface="+mj-cs"/>
              </a:rPr>
              <a:t>NEUT%</a:t>
            </a:r>
            <a:r>
              <a:rPr lang="en-US" kern="1200" dirty="0">
                <a:solidFill>
                  <a:schemeClr val="tx1"/>
                </a:solidFill>
                <a:latin typeface="+mn-lt"/>
                <a:ea typeface="+mj-ea"/>
                <a:cs typeface="+mj-cs"/>
              </a:rPr>
              <a:t> – General Trend</a:t>
            </a:r>
          </a:p>
        </p:txBody>
      </p:sp>
      <p:sp>
        <p:nvSpPr>
          <p:cNvPr id="49" name="Rectangle 4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 name="Rectangle 5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A256B9F9-4A60-3A83-4A78-23E73CF8255D}"/>
              </a:ext>
            </a:extLst>
          </p:cNvPr>
          <p:cNvSpPr>
            <a:spLocks noGrp="1"/>
          </p:cNvSpPr>
          <p:nvPr>
            <p:ph sz="half" idx="2"/>
          </p:nvPr>
        </p:nvSpPr>
        <p:spPr>
          <a:xfrm>
            <a:off x="371094" y="2718054"/>
            <a:ext cx="3438906" cy="3207258"/>
          </a:xfrm>
        </p:spPr>
        <p:txBody>
          <a:bodyPr vert="horz" lIns="91440" tIns="45720" rIns="91440" bIns="45720" rtlCol="0" anchor="t">
            <a:normAutofit/>
          </a:bodyPr>
          <a:lstStyle/>
          <a:p>
            <a:pPr marR="0" lvl="0" fontAlgn="auto">
              <a:spcBef>
                <a:spcPts val="0"/>
              </a:spcBef>
              <a:spcAft>
                <a:spcPts val="600"/>
              </a:spcAft>
              <a:buClrTx/>
              <a:buSzTx/>
              <a:tabLst/>
              <a:defRPr/>
            </a:pPr>
            <a:r>
              <a:rPr kumimoji="0" lang="en-US" sz="1700" b="0" i="0" u="sng" strike="noStrike" cap="none" spc="0" normalizeH="0" baseline="0" noProof="0" dirty="0" err="1">
                <a:ln>
                  <a:noFill/>
                </a:ln>
                <a:effectLst/>
                <a:uLnTx/>
                <a:uFillTx/>
                <a:latin typeface="+mn-lt"/>
              </a:rPr>
              <a:t>tMN</a:t>
            </a:r>
            <a:r>
              <a:rPr kumimoji="0" lang="en-US" sz="1700" b="0" i="0" u="sng" strike="noStrike" cap="none" spc="0" normalizeH="0" baseline="0" noProof="0" dirty="0">
                <a:ln>
                  <a:noFill/>
                </a:ln>
                <a:effectLst/>
                <a:uLnTx/>
                <a:uFillTx/>
                <a:latin typeface="+mn-lt"/>
              </a:rPr>
              <a:t> patients: </a:t>
            </a:r>
          </a:p>
          <a:p>
            <a:pPr marR="0" lvl="0" fontAlgn="auto">
              <a:spcBef>
                <a:spcPts val="0"/>
              </a:spcBef>
              <a:spcAft>
                <a:spcPts val="600"/>
              </a:spcAft>
              <a:buClrTx/>
              <a:buSzTx/>
              <a:tabLst/>
              <a:defRPr/>
            </a:pPr>
            <a:endParaRPr lang="en-US" sz="1700" b="0" u="sng" dirty="0">
              <a:latin typeface="+mn-lt"/>
            </a:endParaRPr>
          </a:p>
          <a:p>
            <a:pPr marL="285750" marR="0" lvl="0" indent="-285750" fontAlgn="auto">
              <a:spcBef>
                <a:spcPts val="0"/>
              </a:spcBef>
              <a:spcAft>
                <a:spcPts val="600"/>
              </a:spcAft>
              <a:buClrTx/>
              <a:buSzTx/>
              <a:buFont typeface="Arial" panose="020B0604020202020204" pitchFamily="34" charset="0"/>
              <a:buChar char="•"/>
              <a:tabLst/>
              <a:defRPr/>
            </a:pPr>
            <a:r>
              <a:rPr lang="en-US" sz="1700" b="0" dirty="0">
                <a:latin typeface="+mn-lt"/>
              </a:rPr>
              <a:t>NEUT%</a:t>
            </a:r>
            <a:r>
              <a:rPr kumimoji="0" lang="en-US" sz="1700" b="0" i="0" u="none" strike="noStrike" cap="none" spc="0" normalizeH="0" baseline="0" noProof="0" dirty="0">
                <a:ln>
                  <a:noFill/>
                </a:ln>
                <a:effectLst/>
                <a:uLnTx/>
                <a:uFillTx/>
                <a:latin typeface="+mn-lt"/>
              </a:rPr>
              <a:t> level is </a:t>
            </a:r>
            <a:r>
              <a:rPr lang="en-US" altLang="zh-CN" sz="1700" b="0" dirty="0">
                <a:latin typeface="+mn-lt"/>
              </a:rPr>
              <a:t>lower</a:t>
            </a:r>
            <a:r>
              <a:rPr kumimoji="0" lang="en-US" sz="1700" b="0" i="0" u="none" strike="noStrike" cap="none" spc="0" normalizeH="0" baseline="0" noProof="0" dirty="0">
                <a:ln>
                  <a:noFill/>
                </a:ln>
                <a:effectLst/>
                <a:uLnTx/>
                <a:uFillTx/>
                <a:latin typeface="+mn-lt"/>
              </a:rPr>
              <a:t> and consistently </a:t>
            </a:r>
            <a:r>
              <a:rPr lang="en-US" altLang="zh-CN" sz="1700" b="0" dirty="0">
                <a:latin typeface="+mn-lt"/>
              </a:rPr>
              <a:t>de</a:t>
            </a:r>
            <a:r>
              <a:rPr lang="en-US" sz="1700" b="0" dirty="0">
                <a:latin typeface="+mn-lt"/>
              </a:rPr>
              <a:t>creasing</a:t>
            </a:r>
            <a:r>
              <a:rPr kumimoji="0" lang="en-US" sz="1700" b="0" i="0" u="none" strike="noStrike" cap="none" spc="0" normalizeH="0" baseline="0" noProof="0" dirty="0">
                <a:ln>
                  <a:noFill/>
                </a:ln>
                <a:effectLst/>
                <a:uLnTx/>
                <a:uFillTx/>
                <a:latin typeface="+mn-lt"/>
              </a:rPr>
              <a:t> dated back to </a:t>
            </a:r>
            <a:r>
              <a:rPr lang="en-US" sz="1700" b="0" dirty="0">
                <a:latin typeface="+mn-lt"/>
              </a:rPr>
              <a:t>3</a:t>
            </a:r>
            <a:r>
              <a:rPr kumimoji="0" lang="en-US" sz="1700" b="0" i="0" u="none" strike="noStrike" cap="none" spc="0" normalizeH="0" baseline="0" noProof="0" dirty="0">
                <a:ln>
                  <a:noFill/>
                </a:ln>
                <a:effectLst/>
                <a:uLnTx/>
                <a:uFillTx/>
                <a:latin typeface="+mn-lt"/>
              </a:rPr>
              <a:t> years ago</a:t>
            </a:r>
          </a:p>
          <a:p>
            <a:pPr marL="285750" marR="0" lvl="0" indent="-285750" fontAlgn="auto">
              <a:spcBef>
                <a:spcPts val="0"/>
              </a:spcBef>
              <a:spcAft>
                <a:spcPts val="600"/>
              </a:spcAft>
              <a:buClrTx/>
              <a:buSzTx/>
              <a:buFont typeface="Arial" panose="020B0604020202020204" pitchFamily="34" charset="0"/>
              <a:buChar char="•"/>
              <a:tabLst/>
              <a:defRPr/>
            </a:pPr>
            <a:endParaRPr lang="en-US" sz="1700" b="0" dirty="0">
              <a:latin typeface="+mn-lt"/>
            </a:endParaRPr>
          </a:p>
          <a:p>
            <a:pPr marL="285750" marR="0" lvl="0" indent="-285750" fontAlgn="auto">
              <a:spcBef>
                <a:spcPts val="0"/>
              </a:spcBef>
              <a:spcAft>
                <a:spcPts val="600"/>
              </a:spcAft>
              <a:buClrTx/>
              <a:buSzTx/>
              <a:buFont typeface="Arial" panose="020B0604020202020204" pitchFamily="34" charset="0"/>
              <a:buChar char="•"/>
              <a:tabLst/>
              <a:defRPr/>
            </a:pPr>
            <a:r>
              <a:rPr lang="en-US" sz="1700" b="0" dirty="0">
                <a:latin typeface="+mn-lt"/>
              </a:rPr>
              <a:t>Fluctuate</a:t>
            </a:r>
            <a:r>
              <a:rPr lang="en-US" altLang="zh-CN" sz="1700" b="0" dirty="0">
                <a:latin typeface="+mn-lt"/>
              </a:rPr>
              <a:t> at the -11 and the -9 time interval</a:t>
            </a:r>
            <a:endParaRPr lang="en-US" sz="1700" b="0" dirty="0">
              <a:latin typeface="+mn-lt"/>
            </a:endParaRPr>
          </a:p>
        </p:txBody>
      </p:sp>
      <p:sp>
        <p:nvSpPr>
          <p:cNvPr id="5" name="Slide Number Placeholder 4">
            <a:extLst>
              <a:ext uri="{FF2B5EF4-FFF2-40B4-BE49-F238E27FC236}">
                <a16:creationId xmlns:a16="http://schemas.microsoft.com/office/drawing/2014/main" id="{18C708C7-C292-31B0-7A25-64F012AC7FBA}"/>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lgn="r">
              <a:spcAft>
                <a:spcPts val="600"/>
              </a:spcAft>
            </a:pPr>
            <a:fld id="{7783EEA8-8FFA-40B0-9CA2-B650207154BC}" type="slidenum">
              <a:rPr lang="en-US" sz="1200">
                <a:solidFill>
                  <a:schemeClr val="tx1">
                    <a:lumMod val="50000"/>
                    <a:lumOff val="50000"/>
                  </a:schemeClr>
                </a:solidFill>
                <a:latin typeface="+mn-lt"/>
              </a:rPr>
              <a:pPr algn="r">
                <a:spcAft>
                  <a:spcPts val="600"/>
                </a:spcAft>
              </a:pPr>
              <a:t>42</a:t>
            </a:fld>
            <a:endParaRPr lang="en-US" sz="1200">
              <a:solidFill>
                <a:schemeClr val="tx1">
                  <a:lumMod val="50000"/>
                  <a:lumOff val="50000"/>
                </a:schemeClr>
              </a:solidFill>
              <a:latin typeface="+mn-lt"/>
            </a:endParaRPr>
          </a:p>
        </p:txBody>
      </p:sp>
      <p:pic>
        <p:nvPicPr>
          <p:cNvPr id="6" name="Picture 5">
            <a:extLst>
              <a:ext uri="{FF2B5EF4-FFF2-40B4-BE49-F238E27FC236}">
                <a16:creationId xmlns:a16="http://schemas.microsoft.com/office/drawing/2014/main" id="{C0E3B909-6215-828B-E5FE-BA52ECAE0BB9}"/>
              </a:ext>
            </a:extLst>
          </p:cNvPr>
          <p:cNvPicPr>
            <a:picLocks noChangeAspect="1"/>
          </p:cNvPicPr>
          <p:nvPr/>
        </p:nvPicPr>
        <p:blipFill>
          <a:blip r:embed="rId2"/>
          <a:stretch>
            <a:fillRect/>
          </a:stretch>
        </p:blipFill>
        <p:spPr>
          <a:xfrm>
            <a:off x="4656198" y="1647172"/>
            <a:ext cx="7207797" cy="3807769"/>
          </a:xfrm>
          <a:prstGeom prst="rect">
            <a:avLst/>
          </a:prstGeom>
        </p:spPr>
      </p:pic>
    </p:spTree>
    <p:extLst>
      <p:ext uri="{BB962C8B-B14F-4D97-AF65-F5344CB8AC3E}">
        <p14:creationId xmlns:p14="http://schemas.microsoft.com/office/powerpoint/2010/main" val="4101671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7C40107E-A00A-9C62-663A-BD4C13CD0CE8}"/>
              </a:ext>
            </a:extLst>
          </p:cNvPr>
          <p:cNvSpPr txBox="1"/>
          <p:nvPr/>
        </p:nvSpPr>
        <p:spPr>
          <a:xfrm>
            <a:off x="751367" y="1531088"/>
            <a:ext cx="10602433" cy="4675160"/>
          </a:xfrm>
          <a:prstGeom prst="rect">
            <a:avLst/>
          </a:prstGeom>
          <a:solidFill>
            <a:srgbClr val="1F2020"/>
          </a:solidFill>
        </p:spPr>
        <p:txBody>
          <a:bodyPr wrap="square" rtlCol="0">
            <a:spAutoFit/>
          </a:bodyPr>
          <a:lstStyle/>
          <a:p>
            <a:endParaRPr lang="en-US" dirty="0"/>
          </a:p>
        </p:txBody>
      </p:sp>
      <p:sp>
        <p:nvSpPr>
          <p:cNvPr id="54" name="Rectangle 4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FF571E-E486-0F2D-E4DB-DEE923058B9F}"/>
              </a:ext>
            </a:extLst>
          </p:cNvPr>
          <p:cNvSpPr>
            <a:spLocks noGrp="1"/>
          </p:cNvSpPr>
          <p:nvPr>
            <p:ph type="title"/>
          </p:nvPr>
        </p:nvSpPr>
        <p:spPr>
          <a:xfrm>
            <a:off x="476360" y="643467"/>
            <a:ext cx="11210925" cy="744836"/>
          </a:xfrm>
          <a:prstGeom prst="ellipse">
            <a:avLst/>
          </a:prstGeom>
        </p:spPr>
        <p:txBody>
          <a:bodyPr vert="horz" lIns="91440" tIns="45720" rIns="91440" bIns="45720" rtlCol="0" anchor="ctr">
            <a:normAutofit/>
          </a:bodyPr>
          <a:lstStyle/>
          <a:p>
            <a:pPr algn="ctr"/>
            <a:r>
              <a:rPr lang="en-US" sz="3000" kern="1200" dirty="0">
                <a:solidFill>
                  <a:schemeClr val="bg1"/>
                </a:solidFill>
                <a:latin typeface="+mn-lt"/>
                <a:ea typeface="+mj-ea"/>
                <a:cs typeface="+mj-cs"/>
              </a:rPr>
              <a:t>NEUT% – Individual Graphs</a:t>
            </a:r>
          </a:p>
        </p:txBody>
      </p:sp>
      <p:sp>
        <p:nvSpPr>
          <p:cNvPr id="5" name="Slide Number Placeholder 4">
            <a:extLst>
              <a:ext uri="{FF2B5EF4-FFF2-40B4-BE49-F238E27FC236}">
                <a16:creationId xmlns:a16="http://schemas.microsoft.com/office/drawing/2014/main" id="{00FDDDB0-69A0-10DC-6D8A-3BB44186061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7783EEA8-8FFA-40B0-9CA2-B650207154BC}" type="slidenum">
              <a:rPr lang="en-US" sz="1200">
                <a:solidFill>
                  <a:schemeClr val="tx1">
                    <a:tint val="75000"/>
                  </a:schemeClr>
                </a:solidFill>
                <a:latin typeface="+mn-lt"/>
              </a:rPr>
              <a:pPr algn="r">
                <a:spcAft>
                  <a:spcPts val="600"/>
                </a:spcAft>
              </a:pPr>
              <a:t>43</a:t>
            </a:fld>
            <a:endParaRPr lang="en-US" sz="1200">
              <a:solidFill>
                <a:schemeClr val="tx1">
                  <a:tint val="75000"/>
                </a:schemeClr>
              </a:solidFill>
              <a:latin typeface="+mn-lt"/>
            </a:endParaRPr>
          </a:p>
        </p:txBody>
      </p:sp>
      <p:sp>
        <p:nvSpPr>
          <p:cNvPr id="7" name="Slide Number Placeholder 4">
            <a:extLst>
              <a:ext uri="{FF2B5EF4-FFF2-40B4-BE49-F238E27FC236}">
                <a16:creationId xmlns:a16="http://schemas.microsoft.com/office/drawing/2014/main" id="{CE65BD4C-FED4-754F-80BF-D39A8E777D70}"/>
              </a:ext>
            </a:extLst>
          </p:cNvPr>
          <p:cNvSpPr txBox="1">
            <a:spLocks/>
          </p:cNvSpPr>
          <p:nvPr/>
        </p:nvSpPr>
        <p:spPr>
          <a:xfrm>
            <a:off x="-418681" y="6264296"/>
            <a:ext cx="1423557"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800" b="1" kern="1200">
                <a:solidFill>
                  <a:schemeClr val="accent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fld id="{7783EEA8-8FFA-40B0-9CA2-B650207154BC}" type="slidenum">
              <a:rPr lang="en-US" sz="1200" smtClean="0">
                <a:solidFill>
                  <a:schemeClr val="tx1">
                    <a:lumMod val="50000"/>
                    <a:lumOff val="50000"/>
                  </a:schemeClr>
                </a:solidFill>
                <a:latin typeface="+mn-lt"/>
              </a:rPr>
              <a:pPr algn="r">
                <a:spcAft>
                  <a:spcPts val="600"/>
                </a:spcAft>
              </a:pPr>
              <a:t>43</a:t>
            </a:fld>
            <a:endParaRPr lang="en-US" sz="1200">
              <a:solidFill>
                <a:schemeClr val="tx1">
                  <a:lumMod val="50000"/>
                  <a:lumOff val="50000"/>
                </a:schemeClr>
              </a:solidFill>
              <a:latin typeface="+mn-lt"/>
            </a:endParaRPr>
          </a:p>
        </p:txBody>
      </p:sp>
      <p:sp>
        <p:nvSpPr>
          <p:cNvPr id="3" name="TextBox 2">
            <a:extLst>
              <a:ext uri="{FF2B5EF4-FFF2-40B4-BE49-F238E27FC236}">
                <a16:creationId xmlns:a16="http://schemas.microsoft.com/office/drawing/2014/main" id="{408A28B2-639F-D31D-DE4E-415B209ACCC8}"/>
              </a:ext>
            </a:extLst>
          </p:cNvPr>
          <p:cNvSpPr txBox="1"/>
          <p:nvPr/>
        </p:nvSpPr>
        <p:spPr>
          <a:xfrm>
            <a:off x="293097" y="159966"/>
            <a:ext cx="7700976" cy="369332"/>
          </a:xfrm>
          <a:prstGeom prst="rect">
            <a:avLst/>
          </a:prstGeom>
          <a:noFill/>
        </p:spPr>
        <p:txBody>
          <a:bodyPr wrap="square">
            <a:spAutoFit/>
          </a:bodyPr>
          <a:lstStyle/>
          <a:p>
            <a:r>
              <a:rPr lang="en-US" dirty="0">
                <a:solidFill>
                  <a:srgbClr val="FF0000"/>
                </a:solidFill>
              </a:rPr>
              <a:t>All graph titles and identifiers have been removed to protect patient privacy</a:t>
            </a:r>
          </a:p>
        </p:txBody>
      </p:sp>
      <p:pic>
        <p:nvPicPr>
          <p:cNvPr id="8" name="Picture 7">
            <a:extLst>
              <a:ext uri="{FF2B5EF4-FFF2-40B4-BE49-F238E27FC236}">
                <a16:creationId xmlns:a16="http://schemas.microsoft.com/office/drawing/2014/main" id="{84755D72-E8E6-9F13-C2B3-59829BE036EB}"/>
              </a:ext>
            </a:extLst>
          </p:cNvPr>
          <p:cNvPicPr>
            <a:picLocks noChangeAspect="1"/>
          </p:cNvPicPr>
          <p:nvPr/>
        </p:nvPicPr>
        <p:blipFill>
          <a:blip r:embed="rId2"/>
          <a:stretch>
            <a:fillRect/>
          </a:stretch>
        </p:blipFill>
        <p:spPr>
          <a:xfrm>
            <a:off x="1724890" y="2186683"/>
            <a:ext cx="8901545" cy="3480111"/>
          </a:xfrm>
          <a:prstGeom prst="rect">
            <a:avLst/>
          </a:prstGeom>
        </p:spPr>
      </p:pic>
    </p:spTree>
    <p:extLst>
      <p:ext uri="{BB962C8B-B14F-4D97-AF65-F5344CB8AC3E}">
        <p14:creationId xmlns:p14="http://schemas.microsoft.com/office/powerpoint/2010/main" val="30871773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3BCD40-AEC1-2392-8703-57B802E66466}"/>
              </a:ext>
            </a:extLst>
          </p:cNvPr>
          <p:cNvSpPr>
            <a:spLocks noGrp="1"/>
          </p:cNvSpPr>
          <p:nvPr>
            <p:ph type="title"/>
          </p:nvPr>
        </p:nvSpPr>
        <p:spPr>
          <a:xfrm>
            <a:off x="215887" y="933989"/>
            <a:ext cx="6706550" cy="2635993"/>
          </a:xfrm>
          <a:prstGeom prst="ellipse">
            <a:avLst/>
          </a:prstGeom>
        </p:spPr>
        <p:txBody>
          <a:bodyPr vert="horz" lIns="91440" tIns="45720" rIns="91440" bIns="45720" rtlCol="0" anchor="b">
            <a:normAutofit/>
          </a:bodyPr>
          <a:lstStyle/>
          <a:p>
            <a:r>
              <a:rPr lang="en-US" sz="4800" kern="1200" dirty="0">
                <a:solidFill>
                  <a:schemeClr val="tx1"/>
                </a:solidFill>
                <a:latin typeface="+mn-lt"/>
                <a:ea typeface="+mj-ea"/>
                <a:cs typeface="+mj-cs"/>
              </a:rPr>
              <a:t>NEUTROPHIL ABS</a:t>
            </a:r>
          </a:p>
        </p:txBody>
      </p:sp>
      <p:sp>
        <p:nvSpPr>
          <p:cNvPr id="24" name="Rectangle 23">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881119E8-02D9-20A3-2419-52B04427562A}"/>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lgn="r">
              <a:spcAft>
                <a:spcPts val="600"/>
              </a:spcAft>
            </a:pPr>
            <a:fld id="{7783EEA8-8FFA-40B0-9CA2-B650207154BC}" type="slidenum">
              <a:rPr lang="en-US" sz="1100">
                <a:solidFill>
                  <a:srgbClr val="FFFFFF"/>
                </a:solidFill>
                <a:latin typeface="+mn-lt"/>
              </a:rPr>
              <a:pPr algn="r">
                <a:spcAft>
                  <a:spcPts val="600"/>
                </a:spcAft>
              </a:pPr>
              <a:t>44</a:t>
            </a:fld>
            <a:endParaRPr lang="en-US" sz="1100">
              <a:solidFill>
                <a:srgbClr val="FFFFFF"/>
              </a:solidFill>
              <a:latin typeface="+mn-lt"/>
            </a:endParaRPr>
          </a:p>
        </p:txBody>
      </p:sp>
      <p:pic>
        <p:nvPicPr>
          <p:cNvPr id="3" name="Picture 2">
            <a:extLst>
              <a:ext uri="{FF2B5EF4-FFF2-40B4-BE49-F238E27FC236}">
                <a16:creationId xmlns:a16="http://schemas.microsoft.com/office/drawing/2014/main" id="{A99B0022-15F7-3635-AD99-F6F8F0F8A70A}"/>
              </a:ext>
            </a:extLst>
          </p:cNvPr>
          <p:cNvPicPr>
            <a:picLocks noChangeAspect="1"/>
          </p:cNvPicPr>
          <p:nvPr/>
        </p:nvPicPr>
        <p:blipFill>
          <a:blip r:embed="rId2"/>
          <a:stretch>
            <a:fillRect/>
          </a:stretch>
        </p:blipFill>
        <p:spPr>
          <a:xfrm>
            <a:off x="6248497" y="1068685"/>
            <a:ext cx="5064764" cy="4720629"/>
          </a:xfrm>
          <a:prstGeom prst="rect">
            <a:avLst/>
          </a:prstGeom>
        </p:spPr>
      </p:pic>
    </p:spTree>
    <p:extLst>
      <p:ext uri="{BB962C8B-B14F-4D97-AF65-F5344CB8AC3E}">
        <p14:creationId xmlns:p14="http://schemas.microsoft.com/office/powerpoint/2010/main" val="24780217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Freeform: Shape 4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7" name="Freeform: Shape 4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2D8690-4012-765B-DF8B-48AABAB97345}"/>
              </a:ext>
            </a:extLst>
          </p:cNvPr>
          <p:cNvSpPr>
            <a:spLocks noGrp="1"/>
          </p:cNvSpPr>
          <p:nvPr>
            <p:ph type="title"/>
          </p:nvPr>
        </p:nvSpPr>
        <p:spPr>
          <a:xfrm>
            <a:off x="333113" y="1165860"/>
            <a:ext cx="3282406" cy="1239012"/>
          </a:xfrm>
        </p:spPr>
        <p:txBody>
          <a:bodyPr vert="horz" lIns="91440" tIns="45720" rIns="91440" bIns="45720" rtlCol="0" anchor="ctr">
            <a:normAutofit/>
          </a:bodyPr>
          <a:lstStyle/>
          <a:p>
            <a:r>
              <a:rPr lang="en-US" sz="2800" kern="1200" dirty="0">
                <a:solidFill>
                  <a:schemeClr val="tx1"/>
                </a:solidFill>
                <a:latin typeface="+mn-lt"/>
                <a:ea typeface="+mj-ea"/>
                <a:cs typeface="+mj-cs"/>
              </a:rPr>
              <a:t>NEUT ABS</a:t>
            </a:r>
            <a:r>
              <a:rPr lang="en-US" kern="1200" dirty="0">
                <a:solidFill>
                  <a:schemeClr val="tx1"/>
                </a:solidFill>
                <a:latin typeface="+mn-lt"/>
                <a:ea typeface="+mj-ea"/>
                <a:cs typeface="+mj-cs"/>
              </a:rPr>
              <a:t> – General Trend</a:t>
            </a:r>
          </a:p>
        </p:txBody>
      </p:sp>
      <p:sp>
        <p:nvSpPr>
          <p:cNvPr id="49" name="Rectangle 4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 name="Rectangle 5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A256B9F9-4A60-3A83-4A78-23E73CF8255D}"/>
              </a:ext>
            </a:extLst>
          </p:cNvPr>
          <p:cNvSpPr>
            <a:spLocks noGrp="1"/>
          </p:cNvSpPr>
          <p:nvPr>
            <p:ph sz="half" idx="2"/>
          </p:nvPr>
        </p:nvSpPr>
        <p:spPr>
          <a:xfrm>
            <a:off x="371094" y="2718054"/>
            <a:ext cx="3438906" cy="3207258"/>
          </a:xfrm>
        </p:spPr>
        <p:txBody>
          <a:bodyPr vert="horz" lIns="91440" tIns="45720" rIns="91440" bIns="45720" rtlCol="0" anchor="t">
            <a:normAutofit/>
          </a:bodyPr>
          <a:lstStyle/>
          <a:p>
            <a:pPr marR="0" lvl="0" fontAlgn="auto">
              <a:spcBef>
                <a:spcPts val="0"/>
              </a:spcBef>
              <a:spcAft>
                <a:spcPts val="600"/>
              </a:spcAft>
              <a:buClrTx/>
              <a:buSzTx/>
              <a:tabLst/>
              <a:defRPr/>
            </a:pPr>
            <a:r>
              <a:rPr kumimoji="0" lang="en-US" sz="1700" b="0" i="0" u="sng" strike="noStrike" cap="none" spc="0" normalizeH="0" baseline="0" noProof="0" dirty="0" err="1">
                <a:ln>
                  <a:noFill/>
                </a:ln>
                <a:effectLst/>
                <a:uLnTx/>
                <a:uFillTx/>
                <a:latin typeface="+mn-lt"/>
              </a:rPr>
              <a:t>tMN</a:t>
            </a:r>
            <a:r>
              <a:rPr kumimoji="0" lang="en-US" sz="1700" b="0" i="0" u="sng" strike="noStrike" cap="none" spc="0" normalizeH="0" baseline="0" noProof="0" dirty="0">
                <a:ln>
                  <a:noFill/>
                </a:ln>
                <a:effectLst/>
                <a:uLnTx/>
                <a:uFillTx/>
                <a:latin typeface="+mn-lt"/>
              </a:rPr>
              <a:t> patients: </a:t>
            </a:r>
          </a:p>
          <a:p>
            <a:pPr marR="0" lvl="0" fontAlgn="auto">
              <a:spcBef>
                <a:spcPts val="0"/>
              </a:spcBef>
              <a:spcAft>
                <a:spcPts val="600"/>
              </a:spcAft>
              <a:buClrTx/>
              <a:buSzTx/>
              <a:tabLst/>
              <a:defRPr/>
            </a:pPr>
            <a:endParaRPr lang="en-US" sz="1700" b="0" u="sng" dirty="0">
              <a:latin typeface="+mn-lt"/>
            </a:endParaRPr>
          </a:p>
          <a:p>
            <a:pPr marL="285750" marR="0" lvl="0" indent="-285750" fontAlgn="auto">
              <a:spcBef>
                <a:spcPts val="0"/>
              </a:spcBef>
              <a:spcAft>
                <a:spcPts val="600"/>
              </a:spcAft>
              <a:buClrTx/>
              <a:buSzTx/>
              <a:buFont typeface="Arial" panose="020B0604020202020204" pitchFamily="34" charset="0"/>
              <a:buChar char="•"/>
              <a:tabLst/>
              <a:defRPr/>
            </a:pPr>
            <a:r>
              <a:rPr lang="en-US" sz="1700" b="0" dirty="0">
                <a:latin typeface="+mn-lt"/>
              </a:rPr>
              <a:t>NEUT ABS</a:t>
            </a:r>
            <a:r>
              <a:rPr kumimoji="0" lang="en-US" sz="1700" b="0" i="0" u="none" strike="noStrike" cap="none" spc="0" normalizeH="0" baseline="0" noProof="0" dirty="0">
                <a:ln>
                  <a:noFill/>
                </a:ln>
                <a:effectLst/>
                <a:uLnTx/>
                <a:uFillTx/>
                <a:latin typeface="+mn-lt"/>
              </a:rPr>
              <a:t> level is </a:t>
            </a:r>
            <a:r>
              <a:rPr kumimoji="0" lang="en-US" altLang="zh-CN" sz="1700" b="0" i="0" u="none" strike="noStrike" cap="none" spc="0" normalizeH="0" baseline="0" noProof="0" dirty="0">
                <a:ln>
                  <a:noFill/>
                </a:ln>
                <a:effectLst/>
                <a:uLnTx/>
                <a:uFillTx/>
                <a:latin typeface="+mn-lt"/>
              </a:rPr>
              <a:t>lower</a:t>
            </a:r>
            <a:r>
              <a:rPr kumimoji="0" lang="en-US" sz="1700" b="0" i="0" u="none" strike="noStrike" cap="none" spc="0" normalizeH="0" baseline="0" noProof="0" dirty="0">
                <a:ln>
                  <a:noFill/>
                </a:ln>
                <a:effectLst/>
                <a:uLnTx/>
                <a:uFillTx/>
                <a:latin typeface="+mn-lt"/>
              </a:rPr>
              <a:t> and consistently </a:t>
            </a:r>
            <a:r>
              <a:rPr lang="en-US" altLang="zh-CN" sz="1700" b="0" dirty="0">
                <a:latin typeface="+mn-lt"/>
              </a:rPr>
              <a:t>de</a:t>
            </a:r>
            <a:r>
              <a:rPr lang="en-US" sz="1700" b="0" dirty="0">
                <a:latin typeface="+mn-lt"/>
              </a:rPr>
              <a:t>creasing</a:t>
            </a:r>
            <a:r>
              <a:rPr kumimoji="0" lang="en-US" sz="1700" b="0" i="0" u="none" strike="noStrike" cap="none" spc="0" normalizeH="0" baseline="0" noProof="0" dirty="0">
                <a:ln>
                  <a:noFill/>
                </a:ln>
                <a:effectLst/>
                <a:uLnTx/>
                <a:uFillTx/>
                <a:latin typeface="+mn-lt"/>
              </a:rPr>
              <a:t> </a:t>
            </a:r>
          </a:p>
          <a:p>
            <a:pPr marL="285750" marR="0" lvl="0" indent="-285750" fontAlgn="auto">
              <a:spcBef>
                <a:spcPts val="0"/>
              </a:spcBef>
              <a:spcAft>
                <a:spcPts val="600"/>
              </a:spcAft>
              <a:buClrTx/>
              <a:buSzTx/>
              <a:buFont typeface="Arial" panose="020B0604020202020204" pitchFamily="34" charset="0"/>
              <a:buChar char="•"/>
              <a:tabLst/>
              <a:defRPr/>
            </a:pPr>
            <a:endParaRPr lang="en-US" sz="1700" b="0" dirty="0">
              <a:latin typeface="+mn-lt"/>
            </a:endParaRPr>
          </a:p>
          <a:p>
            <a:pPr marL="285750" marR="0" lvl="0" indent="-285750" fontAlgn="auto">
              <a:spcBef>
                <a:spcPts val="0"/>
              </a:spcBef>
              <a:spcAft>
                <a:spcPts val="600"/>
              </a:spcAft>
              <a:buClrTx/>
              <a:buSzTx/>
              <a:buFont typeface="Arial" panose="020B0604020202020204" pitchFamily="34" charset="0"/>
              <a:buChar char="•"/>
              <a:tabLst/>
              <a:defRPr/>
            </a:pPr>
            <a:r>
              <a:rPr kumimoji="0" lang="en-US" sz="1700" b="0" i="0" u="none" strike="noStrike" cap="none" spc="0" normalizeH="0" baseline="0" noProof="0" dirty="0">
                <a:ln>
                  <a:noFill/>
                </a:ln>
                <a:effectLst/>
                <a:uLnTx/>
                <a:uFillTx/>
                <a:latin typeface="+mn-lt"/>
              </a:rPr>
              <a:t>Significant differences dated back to </a:t>
            </a:r>
            <a:r>
              <a:rPr lang="en-US" sz="1700" b="0" dirty="0">
                <a:latin typeface="+mn-lt"/>
              </a:rPr>
              <a:t>4</a:t>
            </a:r>
            <a:r>
              <a:rPr kumimoji="0" lang="en-US" sz="1700" b="0" i="0" u="none" strike="noStrike" cap="none" spc="0" normalizeH="0" baseline="0" noProof="0" dirty="0">
                <a:ln>
                  <a:noFill/>
                </a:ln>
                <a:effectLst/>
                <a:uLnTx/>
                <a:uFillTx/>
                <a:latin typeface="+mn-lt"/>
              </a:rPr>
              <a:t> years ago</a:t>
            </a:r>
          </a:p>
        </p:txBody>
      </p:sp>
      <p:sp>
        <p:nvSpPr>
          <p:cNvPr id="5" name="Slide Number Placeholder 4">
            <a:extLst>
              <a:ext uri="{FF2B5EF4-FFF2-40B4-BE49-F238E27FC236}">
                <a16:creationId xmlns:a16="http://schemas.microsoft.com/office/drawing/2014/main" id="{18C708C7-C292-31B0-7A25-64F012AC7FBA}"/>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lgn="r">
              <a:spcAft>
                <a:spcPts val="600"/>
              </a:spcAft>
            </a:pPr>
            <a:fld id="{7783EEA8-8FFA-40B0-9CA2-B650207154BC}" type="slidenum">
              <a:rPr lang="en-US" sz="1200">
                <a:solidFill>
                  <a:schemeClr val="tx1">
                    <a:lumMod val="50000"/>
                    <a:lumOff val="50000"/>
                  </a:schemeClr>
                </a:solidFill>
                <a:latin typeface="+mn-lt"/>
              </a:rPr>
              <a:pPr algn="r">
                <a:spcAft>
                  <a:spcPts val="600"/>
                </a:spcAft>
              </a:pPr>
              <a:t>45</a:t>
            </a:fld>
            <a:endParaRPr lang="en-US" sz="1200">
              <a:solidFill>
                <a:schemeClr val="tx1">
                  <a:lumMod val="50000"/>
                  <a:lumOff val="50000"/>
                </a:schemeClr>
              </a:solidFill>
              <a:latin typeface="+mn-lt"/>
            </a:endParaRPr>
          </a:p>
        </p:txBody>
      </p:sp>
      <p:pic>
        <p:nvPicPr>
          <p:cNvPr id="6" name="Picture 5">
            <a:extLst>
              <a:ext uri="{FF2B5EF4-FFF2-40B4-BE49-F238E27FC236}">
                <a16:creationId xmlns:a16="http://schemas.microsoft.com/office/drawing/2014/main" id="{3DD2F342-A501-3C43-EE24-E43474B31F00}"/>
              </a:ext>
            </a:extLst>
          </p:cNvPr>
          <p:cNvPicPr>
            <a:picLocks noChangeAspect="1"/>
          </p:cNvPicPr>
          <p:nvPr/>
        </p:nvPicPr>
        <p:blipFill>
          <a:blip r:embed="rId2"/>
          <a:stretch>
            <a:fillRect/>
          </a:stretch>
        </p:blipFill>
        <p:spPr>
          <a:xfrm>
            <a:off x="4697989" y="1426546"/>
            <a:ext cx="7160898" cy="3822685"/>
          </a:xfrm>
          <a:prstGeom prst="rect">
            <a:avLst/>
          </a:prstGeom>
        </p:spPr>
      </p:pic>
    </p:spTree>
    <p:extLst>
      <p:ext uri="{BB962C8B-B14F-4D97-AF65-F5344CB8AC3E}">
        <p14:creationId xmlns:p14="http://schemas.microsoft.com/office/powerpoint/2010/main" val="1926271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7C40107E-A00A-9C62-663A-BD4C13CD0CE8}"/>
              </a:ext>
            </a:extLst>
          </p:cNvPr>
          <p:cNvSpPr txBox="1"/>
          <p:nvPr/>
        </p:nvSpPr>
        <p:spPr>
          <a:xfrm>
            <a:off x="751367" y="1531088"/>
            <a:ext cx="10602433" cy="4675160"/>
          </a:xfrm>
          <a:prstGeom prst="rect">
            <a:avLst/>
          </a:prstGeom>
          <a:solidFill>
            <a:srgbClr val="1F2020"/>
          </a:solidFill>
        </p:spPr>
        <p:txBody>
          <a:bodyPr wrap="square" rtlCol="0">
            <a:spAutoFit/>
          </a:bodyPr>
          <a:lstStyle/>
          <a:p>
            <a:endParaRPr lang="en-US" dirty="0"/>
          </a:p>
        </p:txBody>
      </p:sp>
      <p:sp>
        <p:nvSpPr>
          <p:cNvPr id="54" name="Rectangle 4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FF571E-E486-0F2D-E4DB-DEE923058B9F}"/>
              </a:ext>
            </a:extLst>
          </p:cNvPr>
          <p:cNvSpPr>
            <a:spLocks noGrp="1"/>
          </p:cNvSpPr>
          <p:nvPr>
            <p:ph type="title"/>
          </p:nvPr>
        </p:nvSpPr>
        <p:spPr>
          <a:xfrm>
            <a:off x="476360" y="643467"/>
            <a:ext cx="11210925" cy="744836"/>
          </a:xfrm>
          <a:prstGeom prst="ellipse">
            <a:avLst/>
          </a:prstGeom>
        </p:spPr>
        <p:txBody>
          <a:bodyPr vert="horz" lIns="91440" tIns="45720" rIns="91440" bIns="45720" rtlCol="0" anchor="ctr">
            <a:normAutofit/>
          </a:bodyPr>
          <a:lstStyle/>
          <a:p>
            <a:pPr algn="ctr"/>
            <a:r>
              <a:rPr lang="en-US" sz="3000" kern="1200" dirty="0">
                <a:solidFill>
                  <a:schemeClr val="bg1"/>
                </a:solidFill>
                <a:latin typeface="+mn-lt"/>
                <a:ea typeface="+mj-ea"/>
                <a:cs typeface="+mj-cs"/>
              </a:rPr>
              <a:t>NEUT ABS – Individual Graphs</a:t>
            </a:r>
          </a:p>
        </p:txBody>
      </p:sp>
      <p:sp>
        <p:nvSpPr>
          <p:cNvPr id="5" name="Slide Number Placeholder 4">
            <a:extLst>
              <a:ext uri="{FF2B5EF4-FFF2-40B4-BE49-F238E27FC236}">
                <a16:creationId xmlns:a16="http://schemas.microsoft.com/office/drawing/2014/main" id="{00FDDDB0-69A0-10DC-6D8A-3BB44186061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7783EEA8-8FFA-40B0-9CA2-B650207154BC}" type="slidenum">
              <a:rPr lang="en-US" sz="1200">
                <a:solidFill>
                  <a:schemeClr val="tx1">
                    <a:tint val="75000"/>
                  </a:schemeClr>
                </a:solidFill>
                <a:latin typeface="+mn-lt"/>
              </a:rPr>
              <a:pPr algn="r">
                <a:spcAft>
                  <a:spcPts val="600"/>
                </a:spcAft>
              </a:pPr>
              <a:t>46</a:t>
            </a:fld>
            <a:endParaRPr lang="en-US" sz="1200">
              <a:solidFill>
                <a:schemeClr val="tx1">
                  <a:tint val="75000"/>
                </a:schemeClr>
              </a:solidFill>
              <a:latin typeface="+mn-lt"/>
            </a:endParaRPr>
          </a:p>
        </p:txBody>
      </p:sp>
      <p:sp>
        <p:nvSpPr>
          <p:cNvPr id="7" name="Slide Number Placeholder 4">
            <a:extLst>
              <a:ext uri="{FF2B5EF4-FFF2-40B4-BE49-F238E27FC236}">
                <a16:creationId xmlns:a16="http://schemas.microsoft.com/office/drawing/2014/main" id="{CE65BD4C-FED4-754F-80BF-D39A8E777D70}"/>
              </a:ext>
            </a:extLst>
          </p:cNvPr>
          <p:cNvSpPr txBox="1">
            <a:spLocks/>
          </p:cNvSpPr>
          <p:nvPr/>
        </p:nvSpPr>
        <p:spPr>
          <a:xfrm>
            <a:off x="-418681" y="6264296"/>
            <a:ext cx="1423557"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800" b="1" kern="1200">
                <a:solidFill>
                  <a:schemeClr val="accent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fld id="{7783EEA8-8FFA-40B0-9CA2-B650207154BC}" type="slidenum">
              <a:rPr lang="en-US" sz="1200" smtClean="0">
                <a:solidFill>
                  <a:schemeClr val="tx1">
                    <a:lumMod val="50000"/>
                    <a:lumOff val="50000"/>
                  </a:schemeClr>
                </a:solidFill>
                <a:latin typeface="+mn-lt"/>
              </a:rPr>
              <a:pPr algn="r">
                <a:spcAft>
                  <a:spcPts val="600"/>
                </a:spcAft>
              </a:pPr>
              <a:t>46</a:t>
            </a:fld>
            <a:endParaRPr lang="en-US" sz="1200">
              <a:solidFill>
                <a:schemeClr val="tx1">
                  <a:lumMod val="50000"/>
                  <a:lumOff val="50000"/>
                </a:schemeClr>
              </a:solidFill>
              <a:latin typeface="+mn-lt"/>
            </a:endParaRPr>
          </a:p>
        </p:txBody>
      </p:sp>
      <p:sp>
        <p:nvSpPr>
          <p:cNvPr id="3" name="TextBox 2">
            <a:extLst>
              <a:ext uri="{FF2B5EF4-FFF2-40B4-BE49-F238E27FC236}">
                <a16:creationId xmlns:a16="http://schemas.microsoft.com/office/drawing/2014/main" id="{B36C2FA2-B47E-0548-FBC5-56F7779F4790}"/>
              </a:ext>
            </a:extLst>
          </p:cNvPr>
          <p:cNvSpPr txBox="1"/>
          <p:nvPr/>
        </p:nvSpPr>
        <p:spPr>
          <a:xfrm>
            <a:off x="293097" y="159966"/>
            <a:ext cx="7700976" cy="369332"/>
          </a:xfrm>
          <a:prstGeom prst="rect">
            <a:avLst/>
          </a:prstGeom>
          <a:noFill/>
        </p:spPr>
        <p:txBody>
          <a:bodyPr wrap="square">
            <a:spAutoFit/>
          </a:bodyPr>
          <a:lstStyle/>
          <a:p>
            <a:r>
              <a:rPr lang="en-US" dirty="0">
                <a:solidFill>
                  <a:srgbClr val="FF0000"/>
                </a:solidFill>
              </a:rPr>
              <a:t>All graph titles and identifiers have been removed to protect patient privacy</a:t>
            </a:r>
          </a:p>
        </p:txBody>
      </p:sp>
      <p:pic>
        <p:nvPicPr>
          <p:cNvPr id="8" name="Picture 7">
            <a:extLst>
              <a:ext uri="{FF2B5EF4-FFF2-40B4-BE49-F238E27FC236}">
                <a16:creationId xmlns:a16="http://schemas.microsoft.com/office/drawing/2014/main" id="{54234DE6-7E08-D999-E292-E355047E686C}"/>
              </a:ext>
            </a:extLst>
          </p:cNvPr>
          <p:cNvPicPr>
            <a:picLocks noChangeAspect="1"/>
          </p:cNvPicPr>
          <p:nvPr/>
        </p:nvPicPr>
        <p:blipFill>
          <a:blip r:embed="rId2"/>
          <a:stretch>
            <a:fillRect/>
          </a:stretch>
        </p:blipFill>
        <p:spPr>
          <a:xfrm>
            <a:off x="1876747" y="2273300"/>
            <a:ext cx="7807003" cy="3187129"/>
          </a:xfrm>
          <a:prstGeom prst="rect">
            <a:avLst/>
          </a:prstGeom>
        </p:spPr>
      </p:pic>
    </p:spTree>
    <p:extLst>
      <p:ext uri="{BB962C8B-B14F-4D97-AF65-F5344CB8AC3E}">
        <p14:creationId xmlns:p14="http://schemas.microsoft.com/office/powerpoint/2010/main" val="37976611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2A6ED-B682-E6D7-478B-02C66DD5C3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0F023F-695B-1887-0AD8-E66C3C7A5B5A}"/>
              </a:ext>
            </a:extLst>
          </p:cNvPr>
          <p:cNvSpPr>
            <a:spLocks noGrp="1"/>
          </p:cNvSpPr>
          <p:nvPr>
            <p:ph sz="half" idx="1"/>
          </p:nvPr>
        </p:nvSpPr>
        <p:spPr/>
        <p:txBody>
          <a:bodyPr/>
          <a:lstStyle/>
          <a:p>
            <a:r>
              <a:rPr lang="en-US" dirty="0"/>
              <a:t>PERCENT perform better than ABS</a:t>
            </a:r>
          </a:p>
          <a:p>
            <a:endParaRPr lang="en-US" dirty="0"/>
          </a:p>
          <a:p>
            <a:r>
              <a:rPr lang="en-US" dirty="0"/>
              <a:t>CUT-off to train </a:t>
            </a:r>
            <a:r>
              <a:rPr lang="en-US"/>
              <a:t>more accurately</a:t>
            </a:r>
          </a:p>
        </p:txBody>
      </p:sp>
      <p:sp>
        <p:nvSpPr>
          <p:cNvPr id="4" name="Content Placeholder 3">
            <a:extLst>
              <a:ext uri="{FF2B5EF4-FFF2-40B4-BE49-F238E27FC236}">
                <a16:creationId xmlns:a16="http://schemas.microsoft.com/office/drawing/2014/main" id="{12FC2393-7329-AAFD-7F4F-48C8B3CA6007}"/>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4E73AF8F-2322-235D-F8EE-09976AE488F5}"/>
              </a:ext>
            </a:extLst>
          </p:cNvPr>
          <p:cNvSpPr>
            <a:spLocks noGrp="1"/>
          </p:cNvSpPr>
          <p:nvPr>
            <p:ph type="sldNum" sz="quarter" idx="12"/>
          </p:nvPr>
        </p:nvSpPr>
        <p:spPr/>
        <p:txBody>
          <a:bodyPr/>
          <a:lstStyle/>
          <a:p>
            <a:fld id="{7783EEA8-8FFA-40B0-9CA2-B650207154BC}" type="slidenum">
              <a:rPr lang="en-US" smtClean="0"/>
              <a:t>47</a:t>
            </a:fld>
            <a:endParaRPr lang="en-US"/>
          </a:p>
        </p:txBody>
      </p:sp>
    </p:spTree>
    <p:extLst>
      <p:ext uri="{BB962C8B-B14F-4D97-AF65-F5344CB8AC3E}">
        <p14:creationId xmlns:p14="http://schemas.microsoft.com/office/powerpoint/2010/main" val="31844089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29CC8-41AC-E5DE-E63E-47E650F962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4EAA94-E1ED-FBB0-CD45-26F69FB3C3C4}"/>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7A12E8F1-E2E1-7C5D-7DAC-A034BD3A7706}"/>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213BFAC1-06AD-84E0-81E1-7D69EE1D35A6}"/>
              </a:ext>
            </a:extLst>
          </p:cNvPr>
          <p:cNvSpPr>
            <a:spLocks noGrp="1"/>
          </p:cNvSpPr>
          <p:nvPr>
            <p:ph type="sldNum" sz="quarter" idx="12"/>
          </p:nvPr>
        </p:nvSpPr>
        <p:spPr/>
        <p:txBody>
          <a:bodyPr/>
          <a:lstStyle/>
          <a:p>
            <a:fld id="{7783EEA8-8FFA-40B0-9CA2-B650207154BC}" type="slidenum">
              <a:rPr lang="en-US" smtClean="0"/>
              <a:t>48</a:t>
            </a:fld>
            <a:endParaRPr lang="en-US"/>
          </a:p>
        </p:txBody>
      </p:sp>
      <p:pic>
        <p:nvPicPr>
          <p:cNvPr id="7" name="Picture 6">
            <a:extLst>
              <a:ext uri="{FF2B5EF4-FFF2-40B4-BE49-F238E27FC236}">
                <a16:creationId xmlns:a16="http://schemas.microsoft.com/office/drawing/2014/main" id="{255FA0CB-5F2B-96FB-900D-75D23144B16B}"/>
              </a:ext>
            </a:extLst>
          </p:cNvPr>
          <p:cNvPicPr>
            <a:picLocks noChangeAspect="1"/>
          </p:cNvPicPr>
          <p:nvPr/>
        </p:nvPicPr>
        <p:blipFill>
          <a:blip r:embed="rId2"/>
          <a:stretch>
            <a:fillRect/>
          </a:stretch>
        </p:blipFill>
        <p:spPr>
          <a:xfrm>
            <a:off x="0" y="-1"/>
            <a:ext cx="12191999" cy="6869795"/>
          </a:xfrm>
          <a:prstGeom prst="rect">
            <a:avLst/>
          </a:prstGeom>
        </p:spPr>
      </p:pic>
    </p:spTree>
    <p:extLst>
      <p:ext uri="{BB962C8B-B14F-4D97-AF65-F5344CB8AC3E}">
        <p14:creationId xmlns:p14="http://schemas.microsoft.com/office/powerpoint/2010/main" val="33547545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E9D7-8126-8172-A56F-C853EEAF76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BB33DE-3A41-9573-7421-5475AAE20C9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EB16E392-B76A-32C3-C61F-FA77EC9234EB}"/>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D192E638-80AA-D639-87E6-2F78C3C19D04}"/>
              </a:ext>
            </a:extLst>
          </p:cNvPr>
          <p:cNvSpPr>
            <a:spLocks noGrp="1"/>
          </p:cNvSpPr>
          <p:nvPr>
            <p:ph type="sldNum" sz="quarter" idx="12"/>
          </p:nvPr>
        </p:nvSpPr>
        <p:spPr/>
        <p:txBody>
          <a:bodyPr/>
          <a:lstStyle/>
          <a:p>
            <a:fld id="{7783EEA8-8FFA-40B0-9CA2-B650207154BC}" type="slidenum">
              <a:rPr lang="en-US" smtClean="0"/>
              <a:t>49</a:t>
            </a:fld>
            <a:endParaRPr lang="en-US"/>
          </a:p>
        </p:txBody>
      </p:sp>
    </p:spTree>
    <p:extLst>
      <p:ext uri="{BB962C8B-B14F-4D97-AF65-F5344CB8AC3E}">
        <p14:creationId xmlns:p14="http://schemas.microsoft.com/office/powerpoint/2010/main" val="4181107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29533-BEBB-8B7A-39C2-CA410750BE43}"/>
              </a:ext>
            </a:extLst>
          </p:cNvPr>
          <p:cNvSpPr>
            <a:spLocks noGrp="1"/>
          </p:cNvSpPr>
          <p:nvPr>
            <p:ph type="title"/>
          </p:nvPr>
        </p:nvSpPr>
        <p:spPr/>
        <p:txBody>
          <a:bodyPr/>
          <a:lstStyle/>
          <a:p>
            <a:r>
              <a:rPr lang="en-US" dirty="0">
                <a:latin typeface="+mn-lt"/>
              </a:rPr>
              <a:t>Pre-Data Processing</a:t>
            </a:r>
          </a:p>
        </p:txBody>
      </p:sp>
      <p:sp>
        <p:nvSpPr>
          <p:cNvPr id="3" name="Content Placeholder 2">
            <a:extLst>
              <a:ext uri="{FF2B5EF4-FFF2-40B4-BE49-F238E27FC236}">
                <a16:creationId xmlns:a16="http://schemas.microsoft.com/office/drawing/2014/main" id="{335BB90F-68A8-AE1F-CB37-A2739B285022}"/>
              </a:ext>
            </a:extLst>
          </p:cNvPr>
          <p:cNvSpPr>
            <a:spLocks noGrp="1"/>
          </p:cNvSpPr>
          <p:nvPr>
            <p:ph sz="half" idx="1"/>
          </p:nvPr>
        </p:nvSpPr>
        <p:spPr>
          <a:xfrm>
            <a:off x="6502315" y="1591088"/>
            <a:ext cx="5303520" cy="4646613"/>
          </a:xfrm>
        </p:spPr>
        <p:txBody>
          <a:bodyPr/>
          <a:lstStyle/>
          <a:p>
            <a:r>
              <a:rPr lang="en-US" dirty="0"/>
              <a:t>Multi-layer filtering to get </a:t>
            </a:r>
            <a:r>
              <a:rPr lang="en-US" dirty="0" err="1"/>
              <a:t>tMN</a:t>
            </a:r>
            <a:r>
              <a:rPr lang="en-US" dirty="0"/>
              <a:t> patients.</a:t>
            </a:r>
          </a:p>
          <a:p>
            <a:r>
              <a:rPr lang="en-US" dirty="0"/>
              <a:t>No classification of </a:t>
            </a:r>
            <a:r>
              <a:rPr lang="en-US" dirty="0" err="1"/>
              <a:t>tMN</a:t>
            </a:r>
            <a:r>
              <a:rPr lang="en-US" dirty="0"/>
              <a:t> patients. Filtering out based on conditional filtering on 514600 diagnosis records.</a:t>
            </a:r>
          </a:p>
          <a:p>
            <a:endParaRPr lang="en-US" dirty="0"/>
          </a:p>
          <a:p>
            <a:r>
              <a:rPr lang="en-US" dirty="0"/>
              <a:t>Get 217 out of </a:t>
            </a:r>
          </a:p>
          <a:p>
            <a:endParaRPr lang="en-US" dirty="0"/>
          </a:p>
          <a:p>
            <a:r>
              <a:rPr lang="en-US" dirty="0"/>
              <a:t>Create relevant key features</a:t>
            </a:r>
          </a:p>
          <a:p>
            <a:endParaRPr lang="en-US" dirty="0"/>
          </a:p>
          <a:p>
            <a:endParaRPr lang="en-US" dirty="0"/>
          </a:p>
          <a:p>
            <a:endParaRPr lang="en-US" dirty="0"/>
          </a:p>
          <a:p>
            <a:endParaRPr lang="en-US" dirty="0"/>
          </a:p>
          <a:p>
            <a:endParaRPr lang="en-US" dirty="0"/>
          </a:p>
        </p:txBody>
      </p:sp>
      <p:sp>
        <p:nvSpPr>
          <p:cNvPr id="4" name="Content Placeholder 3">
            <a:extLst>
              <a:ext uri="{FF2B5EF4-FFF2-40B4-BE49-F238E27FC236}">
                <a16:creationId xmlns:a16="http://schemas.microsoft.com/office/drawing/2014/main" id="{90520DD7-1E26-FBDE-418F-29578E6572CD}"/>
              </a:ext>
            </a:extLst>
          </p:cNvPr>
          <p:cNvSpPr>
            <a:spLocks noGrp="1"/>
          </p:cNvSpPr>
          <p:nvPr>
            <p:ph sz="half" idx="2"/>
          </p:nvPr>
        </p:nvSpPr>
        <p:spPr>
          <a:xfrm>
            <a:off x="647700" y="1591087"/>
            <a:ext cx="5303520" cy="4646613"/>
          </a:xfrm>
        </p:spPr>
        <p:txBody>
          <a:bodyPr/>
          <a:lstStyle/>
          <a:p>
            <a:r>
              <a:rPr lang="en-US" dirty="0"/>
              <a:t>Data Problems:</a:t>
            </a:r>
          </a:p>
          <a:p>
            <a:endParaRPr lang="en-US" dirty="0"/>
          </a:p>
          <a:p>
            <a:r>
              <a:rPr lang="en-US" dirty="0"/>
              <a:t>1. No CHIP category, filtering out using indicators or other features</a:t>
            </a:r>
          </a:p>
          <a:p>
            <a:r>
              <a:rPr lang="en-US" dirty="0"/>
              <a:t>2. Don’t have much before and after chemotherapy indicator differences or comparison (lack of relevant key features)</a:t>
            </a:r>
          </a:p>
          <a:p>
            <a:r>
              <a:rPr lang="en-US" dirty="0"/>
              <a:t>3. Dates of each leukemia treatment</a:t>
            </a:r>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2DF64C04-19D4-030A-DD41-6F4FA6C421DC}"/>
              </a:ext>
            </a:extLst>
          </p:cNvPr>
          <p:cNvSpPr>
            <a:spLocks noGrp="1"/>
          </p:cNvSpPr>
          <p:nvPr>
            <p:ph type="sldNum" sz="quarter" idx="12"/>
          </p:nvPr>
        </p:nvSpPr>
        <p:spPr/>
        <p:txBody>
          <a:bodyPr/>
          <a:lstStyle/>
          <a:p>
            <a:fld id="{7783EEA8-8FFA-40B0-9CA2-B650207154BC}" type="slidenum">
              <a:rPr lang="en-US" smtClean="0"/>
              <a:t>5</a:t>
            </a:fld>
            <a:endParaRPr lang="en-US"/>
          </a:p>
        </p:txBody>
      </p:sp>
    </p:spTree>
    <p:extLst>
      <p:ext uri="{BB962C8B-B14F-4D97-AF65-F5344CB8AC3E}">
        <p14:creationId xmlns:p14="http://schemas.microsoft.com/office/powerpoint/2010/main" val="25844928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D2FD2-0522-DC42-377C-7DD21AD917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1BC337-129A-5DC5-1CB5-494C0E7E04C0}"/>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87E20519-95B3-ADA9-66A2-F6FA570CAC56}"/>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2EFD0F35-79F7-E37C-B0F5-2C18D98224D0}"/>
              </a:ext>
            </a:extLst>
          </p:cNvPr>
          <p:cNvSpPr>
            <a:spLocks noGrp="1"/>
          </p:cNvSpPr>
          <p:nvPr>
            <p:ph type="sldNum" sz="quarter" idx="12"/>
          </p:nvPr>
        </p:nvSpPr>
        <p:spPr/>
        <p:txBody>
          <a:bodyPr/>
          <a:lstStyle/>
          <a:p>
            <a:fld id="{7783EEA8-8FFA-40B0-9CA2-B650207154BC}" type="slidenum">
              <a:rPr lang="en-US" smtClean="0"/>
              <a:t>50</a:t>
            </a:fld>
            <a:endParaRPr lang="en-US"/>
          </a:p>
        </p:txBody>
      </p:sp>
    </p:spTree>
    <p:extLst>
      <p:ext uri="{BB962C8B-B14F-4D97-AF65-F5344CB8AC3E}">
        <p14:creationId xmlns:p14="http://schemas.microsoft.com/office/powerpoint/2010/main" val="3940347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FACC3-2EBF-7420-D2F7-31D667B1118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DB687D-071C-B584-CE39-B4AB36DDD1FD}"/>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BC40E707-0509-A37A-9B5C-7425BF15F0FA}"/>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7047A354-FE49-AE73-323D-8BB3FABA601D}"/>
              </a:ext>
            </a:extLst>
          </p:cNvPr>
          <p:cNvSpPr>
            <a:spLocks noGrp="1"/>
          </p:cNvSpPr>
          <p:nvPr>
            <p:ph type="sldNum" sz="quarter" idx="12"/>
          </p:nvPr>
        </p:nvSpPr>
        <p:spPr/>
        <p:txBody>
          <a:bodyPr/>
          <a:lstStyle/>
          <a:p>
            <a:fld id="{7783EEA8-8FFA-40B0-9CA2-B650207154BC}" type="slidenum">
              <a:rPr lang="en-US" smtClean="0"/>
              <a:t>51</a:t>
            </a:fld>
            <a:endParaRPr lang="en-US"/>
          </a:p>
        </p:txBody>
      </p:sp>
    </p:spTree>
    <p:extLst>
      <p:ext uri="{BB962C8B-B14F-4D97-AF65-F5344CB8AC3E}">
        <p14:creationId xmlns:p14="http://schemas.microsoft.com/office/powerpoint/2010/main" val="1996597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3442D-3BD6-D403-21B2-5B9CB764D5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3EB1976-6ED5-B1E2-E3D1-B5BC5BC80372}"/>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63D68C00-610B-2566-B738-C6B316B5EFD7}"/>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EAD411ED-700A-E87B-855E-7BF8BB48049A}"/>
              </a:ext>
            </a:extLst>
          </p:cNvPr>
          <p:cNvSpPr>
            <a:spLocks noGrp="1"/>
          </p:cNvSpPr>
          <p:nvPr>
            <p:ph type="sldNum" sz="quarter" idx="12"/>
          </p:nvPr>
        </p:nvSpPr>
        <p:spPr/>
        <p:txBody>
          <a:bodyPr/>
          <a:lstStyle/>
          <a:p>
            <a:fld id="{7783EEA8-8FFA-40B0-9CA2-B650207154BC}" type="slidenum">
              <a:rPr lang="en-US" smtClean="0"/>
              <a:t>52</a:t>
            </a:fld>
            <a:endParaRPr lang="en-US"/>
          </a:p>
        </p:txBody>
      </p:sp>
    </p:spTree>
    <p:extLst>
      <p:ext uri="{BB962C8B-B14F-4D97-AF65-F5344CB8AC3E}">
        <p14:creationId xmlns:p14="http://schemas.microsoft.com/office/powerpoint/2010/main" val="40873010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2D8690-4012-765B-DF8B-48AABAB97345}"/>
              </a:ext>
            </a:extLst>
          </p:cNvPr>
          <p:cNvSpPr>
            <a:spLocks noGrp="1"/>
          </p:cNvSpPr>
          <p:nvPr>
            <p:ph type="title"/>
          </p:nvPr>
        </p:nvSpPr>
        <p:spPr>
          <a:xfrm>
            <a:off x="438913" y="859536"/>
            <a:ext cx="4832802" cy="1170432"/>
          </a:xfrm>
        </p:spPr>
        <p:txBody>
          <a:bodyPr vert="horz" lIns="91440" tIns="45720" rIns="91440" bIns="45720" rtlCol="0" anchor="b">
            <a:normAutofit/>
          </a:bodyPr>
          <a:lstStyle/>
          <a:p>
            <a:r>
              <a:rPr lang="en-US" sz="3400">
                <a:solidFill>
                  <a:schemeClr val="tx1"/>
                </a:solidFill>
              </a:rPr>
              <a:t>WBC</a:t>
            </a:r>
          </a:p>
        </p:txBody>
      </p:sp>
      <p:sp>
        <p:nvSpPr>
          <p:cNvPr id="18" name="Rectangle 17">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2" name="Content Placeholder 3">
            <a:extLst>
              <a:ext uri="{FF2B5EF4-FFF2-40B4-BE49-F238E27FC236}">
                <a16:creationId xmlns:a16="http://schemas.microsoft.com/office/drawing/2014/main" id="{12352321-D5CF-1E53-1C4D-FCDD93C86E14}"/>
              </a:ext>
            </a:extLst>
          </p:cNvPr>
          <p:cNvGraphicFramePr>
            <a:graphicFrameLocks noGrp="1"/>
          </p:cNvGraphicFramePr>
          <p:nvPr>
            <p:ph sz="half" idx="2"/>
          </p:nvPr>
        </p:nvGraphicFramePr>
        <p:xfrm>
          <a:off x="438912" y="2512611"/>
          <a:ext cx="4832803" cy="36643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8" descr="A graph showing different colored squares&#10;&#10;Description automatically generated">
            <a:extLst>
              <a:ext uri="{FF2B5EF4-FFF2-40B4-BE49-F238E27FC236}">
                <a16:creationId xmlns:a16="http://schemas.microsoft.com/office/drawing/2014/main" id="{B71D5BA3-88D0-900C-1811-2F0842E0C801}"/>
              </a:ext>
            </a:extLst>
          </p:cNvPr>
          <p:cNvPicPr>
            <a:picLocks noChangeAspect="1"/>
          </p:cNvPicPr>
          <p:nvPr/>
        </p:nvPicPr>
        <p:blipFill>
          <a:blip r:embed="rId7"/>
          <a:stretch>
            <a:fillRect/>
          </a:stretch>
        </p:blipFill>
        <p:spPr>
          <a:xfrm>
            <a:off x="6085370" y="60685"/>
            <a:ext cx="4561723" cy="2451926"/>
          </a:xfrm>
          <a:prstGeom prst="rect">
            <a:avLst/>
          </a:prstGeom>
        </p:spPr>
      </p:pic>
      <p:pic>
        <p:nvPicPr>
          <p:cNvPr id="7" name="Picture 6" descr="A graph of different colored rectangles&#10;&#10;Description automatically generated">
            <a:extLst>
              <a:ext uri="{FF2B5EF4-FFF2-40B4-BE49-F238E27FC236}">
                <a16:creationId xmlns:a16="http://schemas.microsoft.com/office/drawing/2014/main" id="{8203A62E-14BA-B243-BB89-02C538554A80}"/>
              </a:ext>
            </a:extLst>
          </p:cNvPr>
          <p:cNvPicPr>
            <a:picLocks noChangeAspect="1"/>
          </p:cNvPicPr>
          <p:nvPr/>
        </p:nvPicPr>
        <p:blipFill>
          <a:blip r:embed="rId8"/>
          <a:stretch>
            <a:fillRect/>
          </a:stretch>
        </p:blipFill>
        <p:spPr>
          <a:xfrm>
            <a:off x="6161523" y="2899144"/>
            <a:ext cx="5938784" cy="3132707"/>
          </a:xfrm>
          <a:prstGeom prst="rect">
            <a:avLst/>
          </a:prstGeom>
        </p:spPr>
      </p:pic>
      <p:sp>
        <p:nvSpPr>
          <p:cNvPr id="5" name="Slide Number Placeholder 4">
            <a:extLst>
              <a:ext uri="{FF2B5EF4-FFF2-40B4-BE49-F238E27FC236}">
                <a16:creationId xmlns:a16="http://schemas.microsoft.com/office/drawing/2014/main" id="{18C708C7-C292-31B0-7A25-64F012AC7FBA}"/>
              </a:ext>
            </a:extLst>
          </p:cNvPr>
          <p:cNvSpPr>
            <a:spLocks noGrp="1"/>
          </p:cNvSpPr>
          <p:nvPr>
            <p:ph type="sldNum" sz="quarter" idx="12"/>
          </p:nvPr>
        </p:nvSpPr>
        <p:spPr>
          <a:xfrm>
            <a:off x="10329529" y="6356350"/>
            <a:ext cx="1423557" cy="365125"/>
          </a:xfrm>
        </p:spPr>
        <p:txBody>
          <a:bodyPr vert="horz" lIns="91440" tIns="45720" rIns="91440" bIns="45720" rtlCol="0" anchor="ctr">
            <a:normAutofit/>
          </a:bodyPr>
          <a:lstStyle/>
          <a:p>
            <a:pPr algn="r">
              <a:spcAft>
                <a:spcPts val="600"/>
              </a:spcAft>
            </a:pPr>
            <a:fld id="{7783EEA8-8FFA-40B0-9CA2-B650207154BC}" type="slidenum">
              <a:rPr lang="en-US" sz="1200">
                <a:solidFill>
                  <a:schemeClr val="tx1">
                    <a:lumMod val="50000"/>
                    <a:lumOff val="50000"/>
                  </a:schemeClr>
                </a:solidFill>
                <a:latin typeface="+mn-lt"/>
              </a:rPr>
              <a:pPr algn="r">
                <a:spcAft>
                  <a:spcPts val="600"/>
                </a:spcAft>
              </a:pPr>
              <a:t>53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4896174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D4B1A-3BEC-6CC4-D38D-C2216A07FE91}"/>
              </a:ext>
            </a:extLst>
          </p:cNvPr>
          <p:cNvSpPr>
            <a:spLocks noGrp="1"/>
          </p:cNvSpPr>
          <p:nvPr>
            <p:ph type="title"/>
          </p:nvPr>
        </p:nvSpPr>
        <p:spPr/>
        <p:txBody>
          <a:bodyPr/>
          <a:lstStyle/>
          <a:p>
            <a:r>
              <a:rPr lang="en-US" b="0" dirty="0"/>
              <a:t>Fluctuations in p-values and changes in the results of statistical tests</a:t>
            </a:r>
            <a:endParaRPr lang="en-US" dirty="0"/>
          </a:p>
        </p:txBody>
      </p:sp>
      <p:sp>
        <p:nvSpPr>
          <p:cNvPr id="3" name="Content Placeholder 2">
            <a:extLst>
              <a:ext uri="{FF2B5EF4-FFF2-40B4-BE49-F238E27FC236}">
                <a16:creationId xmlns:a16="http://schemas.microsoft.com/office/drawing/2014/main" id="{835C8928-ACDC-851F-AA97-D7F122F29123}"/>
              </a:ext>
            </a:extLst>
          </p:cNvPr>
          <p:cNvSpPr>
            <a:spLocks noGrp="1"/>
          </p:cNvSpPr>
          <p:nvPr>
            <p:ph sz="half" idx="1"/>
          </p:nvPr>
        </p:nvSpPr>
        <p:spPr>
          <a:xfrm>
            <a:off x="647700" y="1477962"/>
            <a:ext cx="10717862" cy="4646613"/>
          </a:xfrm>
        </p:spPr>
        <p:txBody>
          <a:bodyPr>
            <a:noAutofit/>
          </a:bodyPr>
          <a:lstStyle/>
          <a:p>
            <a:r>
              <a:rPr lang="en-US" sz="1400" b="0" dirty="0"/>
              <a:t>1. Sample Size: The size of your change group and control group may vary across different time intervals. Smaller sample sizes can lead to more fluctuation in the results and make it harder to detect statistically significant differences.</a:t>
            </a:r>
          </a:p>
          <a:p>
            <a:r>
              <a:rPr lang="en-US" sz="1400" b="0" dirty="0"/>
              <a:t>2. Data Distribution: The distribution of your data within the change and control groups can affect the results. If the data is not normally distributed or has outliers, it can influence the significance of the test.</a:t>
            </a:r>
          </a:p>
          <a:p>
            <a:r>
              <a:rPr lang="en-US" sz="1400" b="0" dirty="0"/>
              <a:t>3. Variability: Natural variability in data can also lead to fluctuations in p-values. Some time intervals may exhibit larger variability in the data, making it challenging to identify significant differences.</a:t>
            </a:r>
          </a:p>
          <a:p>
            <a:r>
              <a:rPr lang="en-US" sz="1400" b="0" dirty="0"/>
              <a:t>4. Effect Size: Even if a difference is statistically significant, the effect size might not always be practically significant. A significant difference in means or medians might be very small in real-world terms.</a:t>
            </a:r>
          </a:p>
          <a:p>
            <a:r>
              <a:rPr lang="en-US" sz="1400" b="0" strike="sngStrike" dirty="0"/>
              <a:t>5. Changes in the Control Group: Variations in the control group's characteristics or underlying data could influence the comparisons. If the control group changes over time, it can impact the results.</a:t>
            </a:r>
          </a:p>
          <a:p>
            <a:r>
              <a:rPr lang="en-US" sz="1400" b="0" dirty="0"/>
              <a:t>6. Other Variables: There may be uncontrolled or unmeasured variables that influence the results. These variables can change over time and contribute to fluctuations in significance.</a:t>
            </a:r>
          </a:p>
          <a:p>
            <a:r>
              <a:rPr lang="en-US" sz="1400" b="0" dirty="0"/>
              <a:t>Interpreting fluctuations in p-values can be complex. It's important to consider both statistical significance and practical significance. In some cases, the differences may be statistically significant but not practically significant or vice versa. If the p-value is significant, but the effect size is small or the data distribution is questionable, you should interpret the results with caution.</a:t>
            </a:r>
          </a:p>
          <a:p>
            <a:r>
              <a:rPr lang="en-US" sz="1400" b="0" dirty="0"/>
              <a:t>Additionally, the box plot variations might be due to the distribution of data. Even if the medians appear different, the distribution of values within the box plot can vary. The box plot provides a visual representation of the data's central tendency and spread, which can be valuable for understanding these fluctuations.</a:t>
            </a:r>
          </a:p>
          <a:p>
            <a:r>
              <a:rPr lang="en-US" sz="1400" b="0" dirty="0"/>
              <a:t>To gain a deeper understanding, consider looking at the full distributions, effect sizes, and the context of the data.</a:t>
            </a:r>
          </a:p>
        </p:txBody>
      </p:sp>
      <p:sp>
        <p:nvSpPr>
          <p:cNvPr id="5" name="Slide Number Placeholder 4">
            <a:extLst>
              <a:ext uri="{FF2B5EF4-FFF2-40B4-BE49-F238E27FC236}">
                <a16:creationId xmlns:a16="http://schemas.microsoft.com/office/drawing/2014/main" id="{A417F2E0-4BDA-037F-54BB-9EC6C240A7CA}"/>
              </a:ext>
            </a:extLst>
          </p:cNvPr>
          <p:cNvSpPr>
            <a:spLocks noGrp="1"/>
          </p:cNvSpPr>
          <p:nvPr>
            <p:ph type="sldNum" sz="quarter" idx="12"/>
          </p:nvPr>
        </p:nvSpPr>
        <p:spPr/>
        <p:txBody>
          <a:bodyPr/>
          <a:lstStyle/>
          <a:p>
            <a:fld id="{7783EEA8-8FFA-40B0-9CA2-B650207154BC}" type="slidenum">
              <a:rPr lang="en-US" smtClean="0"/>
              <a:t>54</a:t>
            </a:fld>
            <a:endParaRPr lang="en-US"/>
          </a:p>
        </p:txBody>
      </p:sp>
    </p:spTree>
    <p:extLst>
      <p:ext uri="{BB962C8B-B14F-4D97-AF65-F5344CB8AC3E}">
        <p14:creationId xmlns:p14="http://schemas.microsoft.com/office/powerpoint/2010/main" val="32591591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2D8690-4012-765B-DF8B-48AABAB97345}"/>
              </a:ext>
            </a:extLst>
          </p:cNvPr>
          <p:cNvSpPr>
            <a:spLocks noGrp="1"/>
          </p:cNvSpPr>
          <p:nvPr>
            <p:ph type="title"/>
          </p:nvPr>
        </p:nvSpPr>
        <p:spPr>
          <a:xfrm>
            <a:off x="429768" y="411480"/>
            <a:ext cx="11201400" cy="1106424"/>
          </a:xfrm>
        </p:spPr>
        <p:txBody>
          <a:bodyPr vert="horz" lIns="91440" tIns="45720" rIns="91440" bIns="45720" rtlCol="0" anchor="ctr">
            <a:normAutofit/>
          </a:bodyPr>
          <a:lstStyle/>
          <a:p>
            <a:r>
              <a:rPr lang="en-US" sz="3600" kern="1200">
                <a:solidFill>
                  <a:schemeClr val="tx1"/>
                </a:solidFill>
                <a:latin typeface="+mj-lt"/>
                <a:ea typeface="+mj-ea"/>
                <a:cs typeface="+mj-cs"/>
              </a:rPr>
              <a:t>WBC</a:t>
            </a:r>
          </a:p>
        </p:txBody>
      </p:sp>
      <p:sp>
        <p:nvSpPr>
          <p:cNvPr id="38" name="Rectangle 37">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Content Placeholder 8" descr="A graph showing different colored squares&#10;&#10;Description automatically generated">
            <a:extLst>
              <a:ext uri="{FF2B5EF4-FFF2-40B4-BE49-F238E27FC236}">
                <a16:creationId xmlns:a16="http://schemas.microsoft.com/office/drawing/2014/main" id="{B71D5BA3-88D0-900C-1811-2F0842E0C801}"/>
              </a:ext>
            </a:extLst>
          </p:cNvPr>
          <p:cNvPicPr>
            <a:picLocks noChangeAspect="1"/>
          </p:cNvPicPr>
          <p:nvPr/>
        </p:nvPicPr>
        <p:blipFill>
          <a:blip r:embed="rId2"/>
          <a:stretch>
            <a:fillRect/>
          </a:stretch>
        </p:blipFill>
        <p:spPr>
          <a:xfrm>
            <a:off x="429768" y="2176330"/>
            <a:ext cx="6702552" cy="3602620"/>
          </a:xfrm>
          <a:prstGeom prst="rect">
            <a:avLst/>
          </a:prstGeom>
        </p:spPr>
      </p:pic>
      <p:sp useBgFill="1">
        <p:nvSpPr>
          <p:cNvPr id="40" name="Rectangle 39">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A256B9F9-4A60-3A83-4A78-23E73CF8255D}"/>
              </a:ext>
            </a:extLst>
          </p:cNvPr>
          <p:cNvSpPr>
            <a:spLocks noGrp="1"/>
          </p:cNvSpPr>
          <p:nvPr>
            <p:ph sz="half" idx="2"/>
          </p:nvPr>
        </p:nvSpPr>
        <p:spPr>
          <a:xfrm>
            <a:off x="7938752" y="2020824"/>
            <a:ext cx="3455097" cy="3959352"/>
          </a:xfrm>
        </p:spPr>
        <p:txBody>
          <a:bodyPr vert="horz" lIns="91440" tIns="45720" rIns="91440" bIns="45720" rtlCol="0" anchor="ctr">
            <a:normAutofit/>
          </a:bodyPr>
          <a:lstStyle/>
          <a:p>
            <a:pPr marR="0" lvl="0" indent="-228600" fontAlgn="auto">
              <a:spcBef>
                <a:spcPts val="0"/>
              </a:spcBef>
              <a:spcAft>
                <a:spcPts val="600"/>
              </a:spcAft>
              <a:buClrTx/>
              <a:buSzTx/>
              <a:buFont typeface="Arial" panose="020B0604020202020204" pitchFamily="34" charset="0"/>
              <a:buChar char="•"/>
              <a:tabLst/>
              <a:defRPr/>
            </a:pPr>
            <a:r>
              <a:rPr kumimoji="0" lang="en-US" sz="1800" b="0" i="0" u="sng" strike="noStrike" cap="none" spc="0" normalizeH="0" baseline="0" noProof="0" dirty="0" err="1">
                <a:ln>
                  <a:noFill/>
                </a:ln>
                <a:effectLst/>
                <a:uLnTx/>
                <a:uFillTx/>
                <a:latin typeface="+mn-lt"/>
              </a:rPr>
              <a:t>tMN</a:t>
            </a:r>
            <a:r>
              <a:rPr kumimoji="0" lang="en-US" sz="1800" b="0" i="0" u="sng" strike="noStrike" cap="none" spc="0" normalizeH="0" baseline="0" noProof="0" dirty="0">
                <a:ln>
                  <a:noFill/>
                </a:ln>
                <a:effectLst/>
                <a:uLnTx/>
                <a:uFillTx/>
                <a:latin typeface="+mn-lt"/>
              </a:rPr>
              <a:t> patients: </a:t>
            </a:r>
          </a:p>
          <a:p>
            <a:pPr marR="0" lvl="0" indent="-228600" fontAlgn="auto">
              <a:spcBef>
                <a:spcPts val="0"/>
              </a:spcBef>
              <a:spcAft>
                <a:spcPts val="600"/>
              </a:spcAft>
              <a:buClrTx/>
              <a:buSzTx/>
              <a:buFont typeface="Arial" panose="020B0604020202020204" pitchFamily="34" charset="0"/>
              <a:buChar char="•"/>
              <a:tabLst/>
              <a:defRPr/>
            </a:pPr>
            <a:endParaRPr kumimoji="0" lang="en-US" sz="1800" b="0" i="0" u="sng" strike="noStrike" cap="none" spc="0" normalizeH="0" baseline="0" noProof="0" dirty="0">
              <a:ln>
                <a:noFill/>
              </a:ln>
              <a:effectLst/>
              <a:uLnTx/>
              <a:uFillTx/>
              <a:latin typeface="+mn-lt"/>
            </a:endParaRPr>
          </a:p>
          <a:p>
            <a:pPr marL="342900" marR="0" lvl="0" indent="-228600" fontAlgn="auto">
              <a:spcBef>
                <a:spcPts val="0"/>
              </a:spcBef>
              <a:spcAft>
                <a:spcPts val="600"/>
              </a:spcAft>
              <a:buClrTx/>
              <a:buSzTx/>
              <a:buFont typeface="Arial" panose="020B0604020202020204" pitchFamily="34" charset="0"/>
              <a:buChar char="•"/>
              <a:tabLst/>
              <a:defRPr/>
            </a:pPr>
            <a:r>
              <a:rPr kumimoji="0" lang="en-US" sz="1800" b="0" i="0" u="none" strike="noStrike" cap="none" spc="0" normalizeH="0" baseline="0" noProof="0" dirty="0">
                <a:ln>
                  <a:noFill/>
                </a:ln>
                <a:effectLst/>
                <a:uLnTx/>
                <a:uFillTx/>
                <a:latin typeface="+mn-lt"/>
              </a:rPr>
              <a:t>RBC level is lower and consistently decreasing dated back to 3 </a:t>
            </a:r>
            <a:r>
              <a:rPr lang="en-US" sz="1800" b="0" dirty="0">
                <a:latin typeface="+mn-lt"/>
              </a:rPr>
              <a:t>years ago.</a:t>
            </a:r>
          </a:p>
          <a:p>
            <a:pPr marL="342900" marR="0" lvl="0" indent="-228600" fontAlgn="auto">
              <a:spcBef>
                <a:spcPts val="0"/>
              </a:spcBef>
              <a:spcAft>
                <a:spcPts val="600"/>
              </a:spcAft>
              <a:buClrTx/>
              <a:buSzTx/>
              <a:buFont typeface="Arial" panose="020B0604020202020204" pitchFamily="34" charset="0"/>
              <a:buChar char="•"/>
              <a:tabLst/>
              <a:defRPr/>
            </a:pPr>
            <a:endParaRPr lang="en-US" sz="1800" b="0" dirty="0">
              <a:latin typeface="+mn-lt"/>
            </a:endParaRPr>
          </a:p>
          <a:p>
            <a:pPr marL="342900" marR="0" lvl="0" indent="-228600" fontAlgn="auto">
              <a:spcBef>
                <a:spcPts val="0"/>
              </a:spcBef>
              <a:spcAft>
                <a:spcPts val="600"/>
              </a:spcAft>
              <a:buClrTx/>
              <a:buSzTx/>
              <a:buFont typeface="Arial" panose="020B0604020202020204" pitchFamily="34" charset="0"/>
              <a:buChar char="•"/>
              <a:tabLst/>
              <a:defRPr/>
            </a:pPr>
            <a:r>
              <a:rPr lang="en-US" sz="1800" b="0" dirty="0">
                <a:latin typeface="+mn-lt"/>
              </a:rPr>
              <a:t>Highly skewed in the -14 time interval, 7 years ago</a:t>
            </a:r>
          </a:p>
          <a:p>
            <a:pPr marR="0" lvl="0" indent="-228600" fontAlgn="auto">
              <a:spcBef>
                <a:spcPts val="0"/>
              </a:spcBef>
              <a:spcAft>
                <a:spcPts val="600"/>
              </a:spcAft>
              <a:buClrTx/>
              <a:buSzTx/>
              <a:buFont typeface="Arial" panose="020B0604020202020204" pitchFamily="34" charset="0"/>
              <a:buChar char="•"/>
              <a:tabLst/>
              <a:defRPr/>
            </a:pPr>
            <a:endParaRPr lang="en-US" sz="1800" b="0" dirty="0">
              <a:latin typeface="+mn-lt"/>
            </a:endParaRPr>
          </a:p>
          <a:p>
            <a:pPr marL="342900" marR="0" lvl="0" indent="-228600" fontAlgn="auto">
              <a:spcBef>
                <a:spcPts val="0"/>
              </a:spcBef>
              <a:spcAft>
                <a:spcPts val="600"/>
              </a:spcAft>
              <a:buClrTx/>
              <a:buSzTx/>
              <a:buFont typeface="Arial" panose="020B0604020202020204" pitchFamily="34" charset="0"/>
              <a:buChar char="•"/>
              <a:tabLst/>
              <a:defRPr/>
            </a:pPr>
            <a:r>
              <a:rPr lang="en-US" sz="1800" b="0" dirty="0">
                <a:latin typeface="+mn-lt"/>
              </a:rPr>
              <a:t>For time interval -14, significant but in the wrong direction</a:t>
            </a:r>
          </a:p>
          <a:p>
            <a:pPr marL="342900" marR="0" lvl="0" indent="-228600" fontAlgn="auto">
              <a:spcBef>
                <a:spcPts val="0"/>
              </a:spcBef>
              <a:spcAft>
                <a:spcPts val="600"/>
              </a:spcAft>
              <a:buClrTx/>
              <a:buSzTx/>
              <a:buFont typeface="Arial" panose="020B0604020202020204" pitchFamily="34" charset="0"/>
              <a:buChar char="•"/>
              <a:tabLst/>
              <a:defRPr/>
            </a:pPr>
            <a:endParaRPr kumimoji="0" lang="en-US" sz="1800" b="0" i="0" u="none" strike="noStrike" cap="none" spc="0" normalizeH="0" baseline="0" noProof="0" dirty="0">
              <a:ln>
                <a:noFill/>
              </a:ln>
              <a:effectLst/>
              <a:uLnTx/>
              <a:uFillTx/>
              <a:latin typeface="+mn-lt"/>
            </a:endParaRPr>
          </a:p>
        </p:txBody>
      </p:sp>
      <p:sp>
        <p:nvSpPr>
          <p:cNvPr id="5" name="Slide Number Placeholder 4">
            <a:extLst>
              <a:ext uri="{FF2B5EF4-FFF2-40B4-BE49-F238E27FC236}">
                <a16:creationId xmlns:a16="http://schemas.microsoft.com/office/drawing/2014/main" id="{18C708C7-C292-31B0-7A25-64F012AC7FBA}"/>
              </a:ext>
            </a:extLst>
          </p:cNvPr>
          <p:cNvSpPr>
            <a:spLocks noGrp="1"/>
          </p:cNvSpPr>
          <p:nvPr>
            <p:ph type="sldNum" sz="quarter" idx="12"/>
          </p:nvPr>
        </p:nvSpPr>
        <p:spPr>
          <a:xfrm>
            <a:off x="8595360" y="6356350"/>
            <a:ext cx="2743200" cy="365125"/>
          </a:xfrm>
        </p:spPr>
        <p:txBody>
          <a:bodyPr vert="horz" lIns="91440" tIns="45720" rIns="91440" bIns="45720" rtlCol="0" anchor="ctr">
            <a:normAutofit/>
          </a:bodyPr>
          <a:lstStyle/>
          <a:p>
            <a:pPr algn="r">
              <a:spcAft>
                <a:spcPts val="600"/>
              </a:spcAft>
            </a:pPr>
            <a:fld id="{7783EEA8-8FFA-40B0-9CA2-B650207154BC}" type="slidenum">
              <a:rPr lang="en-US" sz="1200">
                <a:solidFill>
                  <a:schemeClr val="tx1">
                    <a:lumMod val="50000"/>
                    <a:lumOff val="50000"/>
                  </a:schemeClr>
                </a:solidFill>
                <a:latin typeface="+mn-lt"/>
              </a:rPr>
              <a:pPr algn="r">
                <a:spcAft>
                  <a:spcPts val="600"/>
                </a:spcAft>
              </a:pPr>
              <a:t>55</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1336107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DBD55-C691-F8D3-D62E-9D3D5AA19FE9}"/>
              </a:ext>
            </a:extLst>
          </p:cNvPr>
          <p:cNvSpPr>
            <a:spLocks noGrp="1"/>
          </p:cNvSpPr>
          <p:nvPr>
            <p:ph type="title"/>
          </p:nvPr>
        </p:nvSpPr>
        <p:spPr>
          <a:xfrm>
            <a:off x="876693" y="741391"/>
            <a:ext cx="3455821" cy="1616203"/>
          </a:xfrm>
        </p:spPr>
        <p:txBody>
          <a:bodyPr vert="horz" lIns="91440" tIns="45720" rIns="91440" bIns="45720" rtlCol="0" anchor="b">
            <a:normAutofit/>
          </a:bodyPr>
          <a:lstStyle/>
          <a:p>
            <a:r>
              <a:rPr lang="en-US" sz="3200" kern="1200" dirty="0">
                <a:solidFill>
                  <a:schemeClr val="tx1"/>
                </a:solidFill>
                <a:latin typeface="+mn-lt"/>
                <a:ea typeface="+mj-ea"/>
                <a:cs typeface="+mj-cs"/>
              </a:rPr>
              <a:t>WBC</a:t>
            </a:r>
          </a:p>
        </p:txBody>
      </p:sp>
      <p:sp>
        <p:nvSpPr>
          <p:cNvPr id="11" name="Content Placeholder 10">
            <a:extLst>
              <a:ext uri="{FF2B5EF4-FFF2-40B4-BE49-F238E27FC236}">
                <a16:creationId xmlns:a16="http://schemas.microsoft.com/office/drawing/2014/main" id="{5D3AB210-EF5F-7AE5-979F-13E68DAFA744}"/>
              </a:ext>
            </a:extLst>
          </p:cNvPr>
          <p:cNvSpPr>
            <a:spLocks noGrp="1"/>
          </p:cNvSpPr>
          <p:nvPr>
            <p:ph sz="half" idx="2"/>
          </p:nvPr>
        </p:nvSpPr>
        <p:spPr>
          <a:xfrm>
            <a:off x="876693" y="2533476"/>
            <a:ext cx="3455821" cy="3447832"/>
          </a:xfrm>
        </p:spPr>
        <p:txBody>
          <a:bodyPr vert="horz" lIns="91440" tIns="45720" rIns="91440" bIns="45720" rtlCol="0" anchor="t">
            <a:normAutofit/>
          </a:bodyPr>
          <a:lstStyle/>
          <a:p>
            <a:r>
              <a:rPr lang="en-US" b="0" u="sng" dirty="0">
                <a:latin typeface="+mn-lt"/>
              </a:rPr>
              <a:t>Fluctuates in significance</a:t>
            </a:r>
            <a:endParaRPr lang="en-US" b="0" dirty="0">
              <a:latin typeface="+mn-lt"/>
            </a:endParaRPr>
          </a:p>
          <a:p>
            <a:pPr marL="342900" indent="-228600">
              <a:buFont typeface="Arial" panose="020B0604020202020204" pitchFamily="34" charset="0"/>
              <a:buChar char="•"/>
            </a:pPr>
            <a:r>
              <a:rPr lang="en-US" b="0" dirty="0">
                <a:latin typeface="+mn-lt"/>
              </a:rPr>
              <a:t>Sample Size not the same in each time interval group</a:t>
            </a:r>
          </a:p>
          <a:p>
            <a:pPr marL="342900" indent="-228600">
              <a:buFont typeface="Arial" panose="020B0604020202020204" pitchFamily="34" charset="0"/>
              <a:buChar char="•"/>
            </a:pPr>
            <a:r>
              <a:rPr lang="en-US" b="0" dirty="0">
                <a:latin typeface="+mn-lt"/>
              </a:rPr>
              <a:t>Data Distribution</a:t>
            </a:r>
          </a:p>
          <a:p>
            <a:pPr marL="342900" indent="-228600">
              <a:buFont typeface="Arial" panose="020B0604020202020204" pitchFamily="34" charset="0"/>
              <a:buChar char="•"/>
            </a:pPr>
            <a:r>
              <a:rPr lang="en-US" b="0" dirty="0">
                <a:latin typeface="+mn-lt"/>
              </a:rPr>
              <a:t>Uncontrolled or unmeasured variables</a:t>
            </a:r>
          </a:p>
          <a:p>
            <a:pPr indent="-228600">
              <a:buFont typeface="Arial" panose="020B0604020202020204" pitchFamily="34" charset="0"/>
              <a:buChar char="•"/>
            </a:pPr>
            <a:endParaRPr lang="en-US" b="0" dirty="0">
              <a:latin typeface="+mn-lt"/>
            </a:endParaRPr>
          </a:p>
        </p:txBody>
      </p:sp>
      <p:pic>
        <p:nvPicPr>
          <p:cNvPr id="7" name="Content Placeholder 6">
            <a:extLst>
              <a:ext uri="{FF2B5EF4-FFF2-40B4-BE49-F238E27FC236}">
                <a16:creationId xmlns:a16="http://schemas.microsoft.com/office/drawing/2014/main" id="{EECA97D5-144E-77B0-8EE8-A389636E7AD2}"/>
              </a:ext>
            </a:extLst>
          </p:cNvPr>
          <p:cNvPicPr>
            <a:picLocks noGrp="1" noChangeAspect="1"/>
          </p:cNvPicPr>
          <p:nvPr>
            <p:ph sz="half" idx="1"/>
          </p:nvPr>
        </p:nvPicPr>
        <p:blipFill>
          <a:blip r:embed="rId2"/>
          <a:stretch>
            <a:fillRect/>
          </a:stretch>
        </p:blipFill>
        <p:spPr>
          <a:xfrm>
            <a:off x="5322860" y="741391"/>
            <a:ext cx="5718970" cy="5384528"/>
          </a:xfrm>
          <a:prstGeom prst="rect">
            <a:avLst/>
          </a:prstGeom>
        </p:spPr>
      </p:pic>
      <p:sp>
        <p:nvSpPr>
          <p:cNvPr id="5" name="Slide Number Placeholder 4">
            <a:extLst>
              <a:ext uri="{FF2B5EF4-FFF2-40B4-BE49-F238E27FC236}">
                <a16:creationId xmlns:a16="http://schemas.microsoft.com/office/drawing/2014/main" id="{DC44B0E2-0DDB-AEC7-5BF1-6DFBA0EA1C4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7783EEA8-8FFA-40B0-9CA2-B650207154BC}" type="slidenum">
              <a:rPr lang="en-US" sz="1200">
                <a:solidFill>
                  <a:schemeClr val="tx1">
                    <a:lumMod val="50000"/>
                    <a:lumOff val="50000"/>
                  </a:schemeClr>
                </a:solidFill>
                <a:latin typeface="+mn-lt"/>
              </a:rPr>
              <a:pPr algn="r">
                <a:spcAft>
                  <a:spcPts val="600"/>
                </a:spcAft>
              </a:pPr>
              <a:t>56</a:t>
            </a:fld>
            <a:endParaRPr lang="en-US" sz="1200">
              <a:solidFill>
                <a:schemeClr val="tx1">
                  <a:lumMod val="50000"/>
                  <a:lumOff val="50000"/>
                </a:schemeClr>
              </a:solidFill>
              <a:latin typeface="+mn-lt"/>
            </a:endParaRPr>
          </a:p>
        </p:txBody>
      </p:sp>
      <p:grpSp>
        <p:nvGrpSpPr>
          <p:cNvPr id="16" name="Group 15">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7" name="Rectangle 16">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16495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D9A23-3420-25F3-414E-FE4959DF7C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767A62-38BA-C27F-2810-EC74C7463E79}"/>
              </a:ext>
            </a:extLst>
          </p:cNvPr>
          <p:cNvSpPr>
            <a:spLocks noGrp="1"/>
          </p:cNvSpPr>
          <p:nvPr>
            <p:ph sz="half" idx="1"/>
          </p:nvPr>
        </p:nvSpPr>
        <p:spPr/>
        <p:txBody>
          <a:bodyPr/>
          <a:lstStyle/>
          <a:p>
            <a:pPr marL="342900" marR="0" lvl="0" indent="-342900">
              <a:lnSpc>
                <a:spcPct val="107000"/>
              </a:lnSpc>
              <a:spcBef>
                <a:spcPts val="0"/>
              </a:spcBef>
              <a:spcAft>
                <a:spcPts val="800"/>
              </a:spcAft>
              <a:buFont typeface="+mj-lt"/>
              <a:buAutoNum type="arabicPeriod"/>
              <a:tabLst>
                <a:tab pos="457200" algn="l"/>
              </a:tabLst>
            </a:pPr>
            <a:r>
              <a:rPr lang="en-US" sz="1100" b="1" dirty="0">
                <a:effectLst/>
                <a:latin typeface="Calibri" panose="020F0502020204030204" pitchFamily="34" charset="0"/>
                <a:ea typeface="DengXian" panose="02010600030101010101" pitchFamily="2" charset="-122"/>
                <a:cs typeface="Times New Roman" panose="02020603050405020304" pitchFamily="18" charset="0"/>
              </a:rPr>
              <a:t>Limited Temporal Data:</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1100" dirty="0">
                <a:effectLst/>
                <a:latin typeface="Calibri" panose="020F0502020204030204" pitchFamily="34" charset="0"/>
                <a:ea typeface="DengXian" panose="02010600030101010101" pitchFamily="2" charset="-122"/>
                <a:cs typeface="Times New Roman" panose="02020603050405020304" pitchFamily="18" charset="0"/>
              </a:rPr>
              <a:t>Rapidly progressing diseases often have a short timeframe between diagnosis and critical events (e.g., death). This results in a limited amount of temporal data available for model training, making it challenging to capture the dynamics of disease progression adequately.</a:t>
            </a:r>
          </a:p>
          <a:p>
            <a:pPr marL="342900" marR="0" lvl="0" indent="-342900">
              <a:lnSpc>
                <a:spcPct val="107000"/>
              </a:lnSpc>
              <a:spcBef>
                <a:spcPts val="0"/>
              </a:spcBef>
              <a:spcAft>
                <a:spcPts val="800"/>
              </a:spcAft>
              <a:buFont typeface="+mj-lt"/>
              <a:buAutoNum type="arabicPeriod"/>
              <a:tabLst>
                <a:tab pos="457200" algn="l"/>
              </a:tabLst>
            </a:pPr>
            <a:r>
              <a:rPr lang="en-US" sz="1100" b="1" dirty="0">
                <a:effectLst/>
                <a:latin typeface="Calibri" panose="020F0502020204030204" pitchFamily="34" charset="0"/>
                <a:ea typeface="DengXian" panose="02010600030101010101" pitchFamily="2" charset="-122"/>
                <a:cs typeface="Times New Roman" panose="02020603050405020304" pitchFamily="18" charset="0"/>
              </a:rPr>
              <a:t>Imbalanced Data:</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1100" dirty="0">
                <a:effectLst/>
                <a:latin typeface="Calibri" panose="020F0502020204030204" pitchFamily="34" charset="0"/>
                <a:ea typeface="DengXian" panose="02010600030101010101" pitchFamily="2" charset="-122"/>
                <a:cs typeface="Times New Roman" panose="02020603050405020304" pitchFamily="18" charset="0"/>
              </a:rPr>
              <a:t>The dataset may be imbalanced, with a small number of instances representing the critical events (e.g., death) compared to non-critical events. This imbalance can affect model performance, as the algorithm may be biased towards predicting the majority class.</a:t>
            </a:r>
          </a:p>
          <a:p>
            <a:pPr marL="342900" marR="0" lvl="0" indent="-342900">
              <a:lnSpc>
                <a:spcPct val="107000"/>
              </a:lnSpc>
              <a:spcBef>
                <a:spcPts val="0"/>
              </a:spcBef>
              <a:spcAft>
                <a:spcPts val="800"/>
              </a:spcAft>
              <a:buFont typeface="+mj-lt"/>
              <a:buAutoNum type="arabicPeriod"/>
              <a:tabLst>
                <a:tab pos="457200" algn="l"/>
              </a:tabLst>
            </a:pPr>
            <a:r>
              <a:rPr lang="en-US" sz="1100" b="1" dirty="0">
                <a:effectLst/>
                <a:latin typeface="Calibri" panose="020F0502020204030204" pitchFamily="34" charset="0"/>
                <a:ea typeface="DengXian" panose="02010600030101010101" pitchFamily="2" charset="-122"/>
                <a:cs typeface="Times New Roman" panose="02020603050405020304" pitchFamily="18" charset="0"/>
              </a:rPr>
              <a:t>Dynamic Nature of the Disease:</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1100" dirty="0">
                <a:effectLst/>
                <a:latin typeface="Calibri" panose="020F0502020204030204" pitchFamily="34" charset="0"/>
                <a:ea typeface="DengXian" panose="02010600030101010101" pitchFamily="2" charset="-122"/>
                <a:cs typeface="Times New Roman" panose="02020603050405020304" pitchFamily="18" charset="0"/>
              </a:rPr>
              <a:t>Rapidly progressing diseases can exhibit dynamic and unpredictable patterns, making it difficult to model and predict the disease trajectory accurately. Changes in patient condition may occur rapidly, and capturing these nuances in the data is challenging.</a:t>
            </a:r>
          </a:p>
          <a:p>
            <a:pPr marL="342900" marR="0" lvl="0" indent="-342900">
              <a:lnSpc>
                <a:spcPct val="107000"/>
              </a:lnSpc>
              <a:spcBef>
                <a:spcPts val="0"/>
              </a:spcBef>
              <a:spcAft>
                <a:spcPts val="800"/>
              </a:spcAft>
              <a:buFont typeface="+mj-lt"/>
              <a:buAutoNum type="arabicPeriod"/>
              <a:tabLst>
                <a:tab pos="457200" algn="l"/>
              </a:tabLst>
            </a:pPr>
            <a:r>
              <a:rPr lang="en-US" sz="1100" b="1" dirty="0">
                <a:effectLst/>
                <a:latin typeface="Calibri" panose="020F0502020204030204" pitchFamily="34" charset="0"/>
                <a:ea typeface="DengXian" panose="02010600030101010101" pitchFamily="2" charset="-122"/>
                <a:cs typeface="Times New Roman" panose="02020603050405020304" pitchFamily="18" charset="0"/>
              </a:rPr>
              <a:t>Limited Feature Stability:</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1100" dirty="0">
                <a:effectLst/>
                <a:latin typeface="Calibri" panose="020F0502020204030204" pitchFamily="34" charset="0"/>
                <a:ea typeface="DengXian" panose="02010600030101010101" pitchFamily="2" charset="-122"/>
                <a:cs typeface="Times New Roman" panose="02020603050405020304" pitchFamily="18" charset="0"/>
              </a:rPr>
              <a:t>Features that are relevant early in the disease progression might lose their significance as the disease advances. Identifying stable features that provide consistent predictive power throughout the progression becomes a challenge.</a:t>
            </a:r>
          </a:p>
          <a:p>
            <a:endParaRPr lang="en-US" dirty="0"/>
          </a:p>
        </p:txBody>
      </p:sp>
      <p:sp>
        <p:nvSpPr>
          <p:cNvPr id="4" name="Content Placeholder 3">
            <a:extLst>
              <a:ext uri="{FF2B5EF4-FFF2-40B4-BE49-F238E27FC236}">
                <a16:creationId xmlns:a16="http://schemas.microsoft.com/office/drawing/2014/main" id="{8B23DD4E-F3B3-AF01-A9FA-C489CE1A28FB}"/>
              </a:ext>
            </a:extLst>
          </p:cNvPr>
          <p:cNvSpPr>
            <a:spLocks noGrp="1"/>
          </p:cNvSpPr>
          <p:nvPr>
            <p:ph sz="half" idx="2"/>
          </p:nvPr>
        </p:nvSpPr>
        <p:spPr/>
        <p:txBody>
          <a:bodyPr/>
          <a:lstStyle/>
          <a:p>
            <a:endParaRPr lang="en-US" dirty="0"/>
          </a:p>
        </p:txBody>
      </p:sp>
      <p:sp>
        <p:nvSpPr>
          <p:cNvPr id="5" name="Slide Number Placeholder 4">
            <a:extLst>
              <a:ext uri="{FF2B5EF4-FFF2-40B4-BE49-F238E27FC236}">
                <a16:creationId xmlns:a16="http://schemas.microsoft.com/office/drawing/2014/main" id="{37F802FF-994C-D640-9E2F-DDE95F6692F2}"/>
              </a:ext>
            </a:extLst>
          </p:cNvPr>
          <p:cNvSpPr>
            <a:spLocks noGrp="1"/>
          </p:cNvSpPr>
          <p:nvPr>
            <p:ph type="sldNum" sz="quarter" idx="12"/>
          </p:nvPr>
        </p:nvSpPr>
        <p:spPr/>
        <p:txBody>
          <a:bodyPr/>
          <a:lstStyle/>
          <a:p>
            <a:fld id="{7783EEA8-8FFA-40B0-9CA2-B650207154BC}" type="slidenum">
              <a:rPr lang="en-US" smtClean="0"/>
              <a:t>6</a:t>
            </a:fld>
            <a:endParaRPr lang="en-US"/>
          </a:p>
        </p:txBody>
      </p:sp>
    </p:spTree>
    <p:extLst>
      <p:ext uri="{BB962C8B-B14F-4D97-AF65-F5344CB8AC3E}">
        <p14:creationId xmlns:p14="http://schemas.microsoft.com/office/powerpoint/2010/main" val="3596595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3BCD40-AEC1-2392-8703-57B802E66466}"/>
              </a:ext>
            </a:extLst>
          </p:cNvPr>
          <p:cNvSpPr>
            <a:spLocks noGrp="1"/>
          </p:cNvSpPr>
          <p:nvPr>
            <p:ph type="title"/>
          </p:nvPr>
        </p:nvSpPr>
        <p:spPr>
          <a:xfrm>
            <a:off x="823442" y="921715"/>
            <a:ext cx="5163022" cy="2635993"/>
          </a:xfrm>
          <a:prstGeom prst="ellipse">
            <a:avLst/>
          </a:prstGeom>
        </p:spPr>
        <p:txBody>
          <a:bodyPr vert="horz" lIns="91440" tIns="45720" rIns="91440" bIns="45720" rtlCol="0" anchor="b">
            <a:normAutofit/>
          </a:bodyPr>
          <a:lstStyle/>
          <a:p>
            <a:r>
              <a:rPr lang="en-US" sz="4800" kern="1200" dirty="0">
                <a:solidFill>
                  <a:schemeClr val="tx1"/>
                </a:solidFill>
                <a:latin typeface="+mn-lt"/>
                <a:ea typeface="+mj-ea"/>
                <a:cs typeface="+mj-cs"/>
              </a:rPr>
              <a:t>WBC</a:t>
            </a:r>
          </a:p>
        </p:txBody>
      </p:sp>
      <p:sp>
        <p:nvSpPr>
          <p:cNvPr id="24" name="Rectangle 23">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881119E8-02D9-20A3-2419-52B04427562A}"/>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lgn="r">
              <a:spcAft>
                <a:spcPts val="600"/>
              </a:spcAft>
            </a:pPr>
            <a:fld id="{7783EEA8-8FFA-40B0-9CA2-B650207154BC}" type="slidenum">
              <a:rPr lang="en-US" sz="1100">
                <a:solidFill>
                  <a:srgbClr val="FFFFFF"/>
                </a:solidFill>
                <a:latin typeface="+mn-lt"/>
              </a:rPr>
              <a:pPr algn="r">
                <a:spcAft>
                  <a:spcPts val="600"/>
                </a:spcAft>
              </a:pPr>
              <a:t>7</a:t>
            </a:fld>
            <a:endParaRPr lang="en-US" sz="1100">
              <a:solidFill>
                <a:srgbClr val="FFFFFF"/>
              </a:solidFill>
              <a:latin typeface="+mn-lt"/>
            </a:endParaRPr>
          </a:p>
        </p:txBody>
      </p:sp>
      <p:pic>
        <p:nvPicPr>
          <p:cNvPr id="3" name="Content Placeholder 6">
            <a:extLst>
              <a:ext uri="{FF2B5EF4-FFF2-40B4-BE49-F238E27FC236}">
                <a16:creationId xmlns:a16="http://schemas.microsoft.com/office/drawing/2014/main" id="{E54C1A0A-92F8-4138-9FE4-667C1FE59311}"/>
              </a:ext>
            </a:extLst>
          </p:cNvPr>
          <p:cNvPicPr>
            <a:picLocks noChangeAspect="1"/>
          </p:cNvPicPr>
          <p:nvPr/>
        </p:nvPicPr>
        <p:blipFill>
          <a:blip r:embed="rId2"/>
          <a:stretch>
            <a:fillRect/>
          </a:stretch>
        </p:blipFill>
        <p:spPr>
          <a:xfrm>
            <a:off x="6205538" y="921715"/>
            <a:ext cx="5065595" cy="4769362"/>
          </a:xfrm>
          <a:prstGeom prst="rect">
            <a:avLst/>
          </a:prstGeom>
        </p:spPr>
      </p:pic>
    </p:spTree>
    <p:extLst>
      <p:ext uri="{BB962C8B-B14F-4D97-AF65-F5344CB8AC3E}">
        <p14:creationId xmlns:p14="http://schemas.microsoft.com/office/powerpoint/2010/main" val="1660521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lowchart: Document 1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2D8690-4012-765B-DF8B-48AABAB97345}"/>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ea typeface="+mj-ea"/>
                <a:cs typeface="+mj-cs"/>
              </a:rPr>
              <a:t>WBC</a:t>
            </a:r>
            <a:endParaRPr lang="en-US" sz="3200" kern="1200" dirty="0">
              <a:solidFill>
                <a:srgbClr val="FFFFFF"/>
              </a:solidFill>
              <a:ea typeface="+mj-ea"/>
              <a:cs typeface="+mj-cs"/>
            </a:endParaRPr>
          </a:p>
        </p:txBody>
      </p:sp>
      <p:pic>
        <p:nvPicPr>
          <p:cNvPr id="6" name="Content Placeholder 8">
            <a:extLst>
              <a:ext uri="{FF2B5EF4-FFF2-40B4-BE49-F238E27FC236}">
                <a16:creationId xmlns:a16="http://schemas.microsoft.com/office/drawing/2014/main" id="{B71D5BA3-88D0-900C-1811-2F0842E0C801}"/>
              </a:ext>
            </a:extLst>
          </p:cNvPr>
          <p:cNvPicPr>
            <a:picLocks noChangeAspect="1"/>
          </p:cNvPicPr>
          <p:nvPr/>
        </p:nvPicPr>
        <p:blipFill>
          <a:blip r:embed="rId2"/>
          <a:stretch>
            <a:fillRect/>
          </a:stretch>
        </p:blipFill>
        <p:spPr>
          <a:xfrm>
            <a:off x="4207933" y="1454838"/>
            <a:ext cx="7347537" cy="3949299"/>
          </a:xfrm>
          <a:prstGeom prst="rect">
            <a:avLst/>
          </a:prstGeom>
        </p:spPr>
      </p:pic>
      <p:sp>
        <p:nvSpPr>
          <p:cNvPr id="5" name="Slide Number Placeholder 4">
            <a:extLst>
              <a:ext uri="{FF2B5EF4-FFF2-40B4-BE49-F238E27FC236}">
                <a16:creationId xmlns:a16="http://schemas.microsoft.com/office/drawing/2014/main" id="{18C708C7-C292-31B0-7A25-64F012AC7FBA}"/>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7783EEA8-8FFA-40B0-9CA2-B650207154BC}" type="slidenum">
              <a:rPr lang="en-US" sz="1200" smtClean="0">
                <a:solidFill>
                  <a:schemeClr val="tx1">
                    <a:tint val="75000"/>
                  </a:schemeClr>
                </a:solidFill>
                <a:latin typeface="+mn-lt"/>
              </a:rPr>
              <a:pPr algn="l">
                <a:spcAft>
                  <a:spcPts val="600"/>
                </a:spcAft>
              </a:pPr>
              <a:t>8</a:t>
            </a:fld>
            <a:endParaRPr lang="en-US" sz="1200">
              <a:solidFill>
                <a:schemeClr val="tx1">
                  <a:tint val="75000"/>
                </a:schemeClr>
              </a:solidFill>
              <a:latin typeface="+mn-lt"/>
            </a:endParaRPr>
          </a:p>
        </p:txBody>
      </p:sp>
      <p:sp>
        <p:nvSpPr>
          <p:cNvPr id="9" name="Slide Number Placeholder 4">
            <a:extLst>
              <a:ext uri="{FF2B5EF4-FFF2-40B4-BE49-F238E27FC236}">
                <a16:creationId xmlns:a16="http://schemas.microsoft.com/office/drawing/2014/main" id="{B9345A82-226D-3B0F-64A3-1E14554D9F63}"/>
              </a:ext>
            </a:extLst>
          </p:cNvPr>
          <p:cNvSpPr txBox="1">
            <a:spLocks/>
          </p:cNvSpPr>
          <p:nvPr/>
        </p:nvSpPr>
        <p:spPr>
          <a:xfrm>
            <a:off x="-446890" y="6258159"/>
            <a:ext cx="1423557"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800" b="1" kern="1200">
                <a:solidFill>
                  <a:schemeClr val="accent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fld id="{7783EEA8-8FFA-40B0-9CA2-B650207154BC}" type="slidenum">
              <a:rPr lang="en-US" sz="1200" smtClean="0">
                <a:solidFill>
                  <a:schemeClr val="tx1">
                    <a:lumMod val="50000"/>
                    <a:lumOff val="50000"/>
                  </a:schemeClr>
                </a:solidFill>
                <a:latin typeface="+mn-lt"/>
              </a:rPr>
              <a:pPr algn="r">
                <a:spcAft>
                  <a:spcPts val="600"/>
                </a:spcAft>
              </a:pPr>
              <a:t>8</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4017165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2D8690-4012-765B-DF8B-48AABAB97345}"/>
              </a:ext>
            </a:extLst>
          </p:cNvPr>
          <p:cNvSpPr>
            <a:spLocks noGrp="1"/>
          </p:cNvSpPr>
          <p:nvPr>
            <p:ph type="title"/>
          </p:nvPr>
        </p:nvSpPr>
        <p:spPr>
          <a:xfrm>
            <a:off x="438913" y="859536"/>
            <a:ext cx="4832802" cy="1170432"/>
          </a:xfrm>
        </p:spPr>
        <p:txBody>
          <a:bodyPr vert="horz" lIns="91440" tIns="45720" rIns="91440" bIns="45720" rtlCol="0" anchor="b">
            <a:normAutofit/>
          </a:bodyPr>
          <a:lstStyle/>
          <a:p>
            <a:r>
              <a:rPr lang="en-US" sz="3400">
                <a:solidFill>
                  <a:schemeClr val="tx1"/>
                </a:solidFill>
                <a:latin typeface="+mn-lt"/>
              </a:rPr>
              <a:t>WBC</a:t>
            </a:r>
            <a:endParaRPr lang="en-US" sz="3400" dirty="0">
              <a:solidFill>
                <a:schemeClr val="tx1"/>
              </a:solidFill>
              <a:latin typeface="+mn-lt"/>
            </a:endParaRPr>
          </a:p>
        </p:txBody>
      </p:sp>
      <p:sp>
        <p:nvSpPr>
          <p:cNvPr id="18" name="Rectangle 17">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A256B9F9-4A60-3A83-4A78-23E73CF8255D}"/>
              </a:ext>
            </a:extLst>
          </p:cNvPr>
          <p:cNvSpPr>
            <a:spLocks noGrp="1"/>
          </p:cNvSpPr>
          <p:nvPr>
            <p:ph sz="half" idx="2"/>
          </p:nvPr>
        </p:nvSpPr>
        <p:spPr>
          <a:xfrm>
            <a:off x="438913" y="2512611"/>
            <a:ext cx="4090130" cy="3664351"/>
          </a:xfrm>
        </p:spPr>
        <p:txBody>
          <a:bodyPr vert="horz" lIns="91440" tIns="45720" rIns="91440" bIns="45720" rtlCol="0">
            <a:normAutofit/>
          </a:bodyPr>
          <a:lstStyle/>
          <a:p>
            <a:pPr marR="0" lvl="0" fontAlgn="auto">
              <a:spcBef>
                <a:spcPts val="0"/>
              </a:spcBef>
              <a:spcAft>
                <a:spcPts val="600"/>
              </a:spcAft>
              <a:buClrTx/>
              <a:buSzTx/>
              <a:tabLst/>
              <a:defRPr/>
            </a:pPr>
            <a:r>
              <a:rPr kumimoji="0" lang="en-US" sz="1800" b="0" i="0" u="sng" strike="noStrike" cap="none" spc="0" normalizeH="0" baseline="0" noProof="0" dirty="0" err="1">
                <a:ln>
                  <a:noFill/>
                </a:ln>
                <a:effectLst/>
                <a:uLnTx/>
                <a:uFillTx/>
                <a:latin typeface="+mn-lt"/>
              </a:rPr>
              <a:t>tMN</a:t>
            </a:r>
            <a:r>
              <a:rPr kumimoji="0" lang="en-US" sz="1800" b="0" i="0" u="sng" strike="noStrike" cap="none" spc="0" normalizeH="0" baseline="0" noProof="0" dirty="0">
                <a:ln>
                  <a:noFill/>
                </a:ln>
                <a:effectLst/>
                <a:uLnTx/>
                <a:uFillTx/>
                <a:latin typeface="+mn-lt"/>
              </a:rPr>
              <a:t> patients: </a:t>
            </a:r>
          </a:p>
          <a:p>
            <a:pPr marR="0" lvl="0" indent="-228600" fontAlgn="auto">
              <a:spcBef>
                <a:spcPts val="0"/>
              </a:spcBef>
              <a:spcAft>
                <a:spcPts val="600"/>
              </a:spcAft>
              <a:buClrTx/>
              <a:buSzTx/>
              <a:buFont typeface="Arial" panose="020B0604020202020204" pitchFamily="34" charset="0"/>
              <a:buChar char="•"/>
              <a:tabLst/>
              <a:defRPr/>
            </a:pPr>
            <a:endParaRPr kumimoji="0" lang="en-US" sz="1800" b="0" i="0" u="sng" strike="noStrike" cap="none" spc="0" normalizeH="0" baseline="0" noProof="0" dirty="0">
              <a:ln>
                <a:noFill/>
              </a:ln>
              <a:effectLst/>
              <a:uLnTx/>
              <a:uFillTx/>
              <a:latin typeface="+mn-lt"/>
            </a:endParaRPr>
          </a:p>
          <a:p>
            <a:pPr marL="342900" marR="0" lvl="0" indent="-228600" fontAlgn="auto">
              <a:spcBef>
                <a:spcPts val="0"/>
              </a:spcBef>
              <a:spcAft>
                <a:spcPts val="600"/>
              </a:spcAft>
              <a:buClrTx/>
              <a:buSzTx/>
              <a:buFont typeface="Arial" panose="020B0604020202020204" pitchFamily="34" charset="0"/>
              <a:buChar char="•"/>
              <a:tabLst/>
              <a:defRPr/>
            </a:pPr>
            <a:r>
              <a:rPr lang="en-US" sz="1800" b="0" dirty="0">
                <a:latin typeface="+mn-lt"/>
              </a:rPr>
              <a:t>W</a:t>
            </a:r>
            <a:r>
              <a:rPr kumimoji="0" lang="en-US" sz="1800" b="0" i="0" u="none" strike="noStrike" cap="none" spc="0" normalizeH="0" baseline="0" noProof="0" dirty="0">
                <a:ln>
                  <a:noFill/>
                </a:ln>
                <a:effectLst/>
                <a:uLnTx/>
                <a:uFillTx/>
                <a:latin typeface="+mn-lt"/>
              </a:rPr>
              <a:t>BC level is lower and consistently decreasing dated back to 3 </a:t>
            </a:r>
            <a:r>
              <a:rPr lang="en-US" sz="1800" b="0" dirty="0">
                <a:latin typeface="+mn-lt"/>
              </a:rPr>
              <a:t>years ago.</a:t>
            </a:r>
          </a:p>
          <a:p>
            <a:pPr marL="342900" marR="0" lvl="0" indent="-228600" fontAlgn="auto">
              <a:spcBef>
                <a:spcPts val="0"/>
              </a:spcBef>
              <a:spcAft>
                <a:spcPts val="600"/>
              </a:spcAft>
              <a:buClrTx/>
              <a:buSzTx/>
              <a:buFont typeface="Arial" panose="020B0604020202020204" pitchFamily="34" charset="0"/>
              <a:buChar char="•"/>
              <a:tabLst/>
              <a:defRPr/>
            </a:pPr>
            <a:endParaRPr lang="en-US" sz="1800" b="0" dirty="0">
              <a:latin typeface="+mn-lt"/>
            </a:endParaRPr>
          </a:p>
          <a:p>
            <a:pPr marL="342900" marR="0" lvl="0" indent="-228600" fontAlgn="auto">
              <a:spcBef>
                <a:spcPts val="0"/>
              </a:spcBef>
              <a:spcAft>
                <a:spcPts val="600"/>
              </a:spcAft>
              <a:buClrTx/>
              <a:buSzTx/>
              <a:buFont typeface="Arial" panose="020B0604020202020204" pitchFamily="34" charset="0"/>
              <a:buChar char="•"/>
              <a:tabLst/>
              <a:defRPr/>
            </a:pPr>
            <a:r>
              <a:rPr lang="en-US" sz="1800" b="0" dirty="0">
                <a:latin typeface="+mn-lt"/>
              </a:rPr>
              <a:t>Highly skewed in the -14 time interval, 7 years ago</a:t>
            </a:r>
          </a:p>
          <a:p>
            <a:pPr marR="0" lvl="0" indent="-228600" fontAlgn="auto">
              <a:spcBef>
                <a:spcPts val="0"/>
              </a:spcBef>
              <a:spcAft>
                <a:spcPts val="600"/>
              </a:spcAft>
              <a:buClrTx/>
              <a:buSzTx/>
              <a:buFont typeface="Arial" panose="020B0604020202020204" pitchFamily="34" charset="0"/>
              <a:buChar char="•"/>
              <a:tabLst/>
              <a:defRPr/>
            </a:pPr>
            <a:endParaRPr lang="en-US" sz="1800" b="0" dirty="0">
              <a:latin typeface="+mn-lt"/>
            </a:endParaRPr>
          </a:p>
          <a:p>
            <a:pPr marL="342900" marR="0" lvl="0" indent="-228600" fontAlgn="auto">
              <a:spcBef>
                <a:spcPts val="0"/>
              </a:spcBef>
              <a:spcAft>
                <a:spcPts val="600"/>
              </a:spcAft>
              <a:buClrTx/>
              <a:buSzTx/>
              <a:buFont typeface="Arial" panose="020B0604020202020204" pitchFamily="34" charset="0"/>
              <a:buChar char="•"/>
              <a:tabLst/>
              <a:defRPr/>
            </a:pPr>
            <a:r>
              <a:rPr lang="en-US" sz="1800" b="0" dirty="0">
                <a:latin typeface="+mn-lt"/>
              </a:rPr>
              <a:t>For time interval -14, significant but in the wrong direction</a:t>
            </a:r>
          </a:p>
          <a:p>
            <a:pPr marL="342900" marR="0" lvl="0" indent="-228600" fontAlgn="auto">
              <a:spcBef>
                <a:spcPts val="0"/>
              </a:spcBef>
              <a:spcAft>
                <a:spcPts val="600"/>
              </a:spcAft>
              <a:buClrTx/>
              <a:buSzTx/>
              <a:buFont typeface="Arial" panose="020B0604020202020204" pitchFamily="34" charset="0"/>
              <a:buChar char="•"/>
              <a:tabLst/>
              <a:defRPr/>
            </a:pPr>
            <a:endParaRPr kumimoji="0" lang="en-US" sz="1800" b="0" i="0" u="none" strike="noStrike" cap="none" spc="0" normalizeH="0" baseline="0" noProof="0" dirty="0">
              <a:ln>
                <a:noFill/>
              </a:ln>
              <a:effectLst/>
              <a:uLnTx/>
              <a:uFillTx/>
              <a:latin typeface="+mn-lt"/>
            </a:endParaRPr>
          </a:p>
        </p:txBody>
      </p:sp>
      <p:pic>
        <p:nvPicPr>
          <p:cNvPr id="6" name="Content Placeholder 8" descr="A graph showing different colored squares&#10;&#10;Description automatically generated">
            <a:extLst>
              <a:ext uri="{FF2B5EF4-FFF2-40B4-BE49-F238E27FC236}">
                <a16:creationId xmlns:a16="http://schemas.microsoft.com/office/drawing/2014/main" id="{B71D5BA3-88D0-900C-1811-2F0842E0C801}"/>
              </a:ext>
            </a:extLst>
          </p:cNvPr>
          <p:cNvPicPr>
            <a:picLocks noChangeAspect="1"/>
          </p:cNvPicPr>
          <p:nvPr/>
        </p:nvPicPr>
        <p:blipFill>
          <a:blip r:embed="rId2"/>
          <a:stretch>
            <a:fillRect/>
          </a:stretch>
        </p:blipFill>
        <p:spPr>
          <a:xfrm>
            <a:off x="6171287" y="218789"/>
            <a:ext cx="4561723" cy="2451926"/>
          </a:xfrm>
          <a:prstGeom prst="rect">
            <a:avLst/>
          </a:prstGeom>
        </p:spPr>
      </p:pic>
      <p:pic>
        <p:nvPicPr>
          <p:cNvPr id="7" name="Picture 6" descr="A graph of different colored rectangles&#10;&#10;Description automatically generated">
            <a:extLst>
              <a:ext uri="{FF2B5EF4-FFF2-40B4-BE49-F238E27FC236}">
                <a16:creationId xmlns:a16="http://schemas.microsoft.com/office/drawing/2014/main" id="{8203A62E-14BA-B243-BB89-02C538554A80}"/>
              </a:ext>
            </a:extLst>
          </p:cNvPr>
          <p:cNvPicPr>
            <a:picLocks noChangeAspect="1"/>
          </p:cNvPicPr>
          <p:nvPr/>
        </p:nvPicPr>
        <p:blipFill>
          <a:blip r:embed="rId3"/>
          <a:stretch>
            <a:fillRect/>
          </a:stretch>
        </p:blipFill>
        <p:spPr>
          <a:xfrm>
            <a:off x="6171287" y="3314205"/>
            <a:ext cx="5767102" cy="3042145"/>
          </a:xfrm>
          <a:prstGeom prst="rect">
            <a:avLst/>
          </a:prstGeom>
        </p:spPr>
      </p:pic>
      <p:sp>
        <p:nvSpPr>
          <p:cNvPr id="5" name="Slide Number Placeholder 4">
            <a:extLst>
              <a:ext uri="{FF2B5EF4-FFF2-40B4-BE49-F238E27FC236}">
                <a16:creationId xmlns:a16="http://schemas.microsoft.com/office/drawing/2014/main" id="{18C708C7-C292-31B0-7A25-64F012AC7FBA}"/>
              </a:ext>
            </a:extLst>
          </p:cNvPr>
          <p:cNvSpPr>
            <a:spLocks noGrp="1"/>
          </p:cNvSpPr>
          <p:nvPr>
            <p:ph type="sldNum" sz="quarter" idx="12"/>
          </p:nvPr>
        </p:nvSpPr>
        <p:spPr>
          <a:xfrm>
            <a:off x="10329529" y="6356350"/>
            <a:ext cx="1423557" cy="365125"/>
          </a:xfrm>
        </p:spPr>
        <p:txBody>
          <a:bodyPr vert="horz" lIns="91440" tIns="45720" rIns="91440" bIns="45720" rtlCol="0" anchor="ctr">
            <a:normAutofit/>
          </a:bodyPr>
          <a:lstStyle/>
          <a:p>
            <a:pPr algn="r">
              <a:spcAft>
                <a:spcPts val="600"/>
              </a:spcAft>
            </a:pPr>
            <a:fld id="{7783EEA8-8FFA-40B0-9CA2-B650207154BC}" type="slidenum">
              <a:rPr lang="en-US" sz="1200">
                <a:solidFill>
                  <a:schemeClr val="tx1">
                    <a:lumMod val="50000"/>
                    <a:lumOff val="50000"/>
                  </a:schemeClr>
                </a:solidFill>
                <a:latin typeface="+mn-lt"/>
              </a:rPr>
              <a:pPr algn="r">
                <a:spcAft>
                  <a:spcPts val="600"/>
                </a:spcAft>
              </a:pPr>
              <a:t>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6189708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_Presentation_16x9_Widescreen_Basic">
  <a:themeElements>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fontScheme name="MD Anders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600"/>
          </a:spcBef>
          <a:defRPr sz="1800" b="1" dirty="0" smtClean="0">
            <a:latin typeface="+mj-lt"/>
          </a:defRPr>
        </a:defPPr>
      </a:lstStyle>
      <a:style>
        <a:lnRef idx="1">
          <a:schemeClr val="accent1"/>
        </a:lnRef>
        <a:fillRef idx="3">
          <a:schemeClr val="accent1"/>
        </a:fillRef>
        <a:effectRef idx="2">
          <a:schemeClr val="accent1"/>
        </a:effectRef>
        <a:fontRef idx="minor">
          <a:schemeClr val="lt1"/>
        </a:fontRef>
      </a:style>
    </a:spDef>
    <a:lnDef>
      <a:spPr bwMode="gray">
        <a:ln w="12700" cap="rnd">
          <a:solidFill>
            <a:schemeClr val="accent6"/>
          </a:solidFill>
          <a:prstDash val="soli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marL="182880" indent="-182880">
          <a:spcBef>
            <a:spcPts val="1200"/>
          </a:spcBef>
          <a:buFont typeface="Arial" panose="020B0604020202020204" pitchFamily="34" charset="0"/>
          <a:buChar char="•"/>
          <a:defRPr sz="1800" dirty="0" smtClean="0">
            <a:cs typeface="Arial"/>
          </a:defRPr>
        </a:defPPr>
      </a:lstStyle>
    </a:txDef>
  </a:objectDefaults>
  <a:extraClrSchemeLst/>
  <a:extLst>
    <a:ext uri="{05A4C25C-085E-4340-85A3-A5531E510DB2}">
      <thm15:themeFamily xmlns:thm15="http://schemas.microsoft.com/office/thememl/2012/main" name="Presentation4" id="{96FD2424-AC25-5741-B010-95742E8E8E9D}" vid="{0542371B-13A0-F740-BBC2-5BCF202ACB61}"/>
    </a:ext>
  </a:extLst>
</a:theme>
</file>

<file path=ppt/theme/theme2.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0DAA5CFA-2151-4194-89DA-A499A4E5DDCC}" vid="{734E44A6-EDEE-42E3-8EA6-870DBDA52A23}"/>
    </a:ext>
  </a:extLst>
</a:theme>
</file>

<file path=ppt/theme/theme3.xml><?xml version="1.0" encoding="utf-8"?>
<a:theme xmlns:a="http://schemas.openxmlformats.org/drawingml/2006/main" name="1_Office Theme">
  <a:themeElements>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fontScheme name="MD Anders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10.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11.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12.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13.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14.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15.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16.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17.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18.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19.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2.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20.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21.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22.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23.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24.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25.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26.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27.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28.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29.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3.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4.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5.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6.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7.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8.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9.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8F16D9-EB65-4F11-9CD9-58377B437CF8}">
  <ds:schemaRefs>
    <ds:schemaRef ds:uri="http://schemas.microsoft.com/office/2006/documentManagement/types"/>
    <ds:schemaRef ds:uri="16c05727-aa75-4e4a-9b5f-8a80a1165891"/>
    <ds:schemaRef ds:uri="http://purl.org/dc/elements/1.1/"/>
    <ds:schemaRef ds:uri="http://purl.org/dc/terms/"/>
    <ds:schemaRef ds:uri="http://www.w3.org/XML/1998/namespace"/>
    <ds:schemaRef ds:uri="71af3243-3dd4-4a8d-8c0d-dd76da1f02a5"/>
    <ds:schemaRef ds:uri="http://purl.org/dc/dcmityp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1A09386F-CDB5-4CE9-AE70-AE4E53A633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C65060F-1094-41F3-95E3-03DA10677C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1772</Words>
  <Application>Microsoft Office PowerPoint</Application>
  <PresentationFormat>Widescreen</PresentationFormat>
  <Paragraphs>290</Paragraphs>
  <Slides>56</Slides>
  <Notes>3</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56</vt:i4>
      </vt:variant>
    </vt:vector>
  </HeadingPairs>
  <TitlesOfParts>
    <vt:vector size="67" baseType="lpstr">
      <vt:lpstr>Arial</vt:lpstr>
      <vt:lpstr>Calibri</vt:lpstr>
      <vt:lpstr>Calibri Light</vt:lpstr>
      <vt:lpstr>Montserrat SemiBold</vt:lpstr>
      <vt:lpstr>Symbol</vt:lpstr>
      <vt:lpstr>Times New Roman</vt:lpstr>
      <vt:lpstr>Wingdings</vt:lpstr>
      <vt:lpstr>2_Presentation_16x9_Widescreen_Basic</vt:lpstr>
      <vt:lpstr>Theme1</vt:lpstr>
      <vt:lpstr>1_Office Theme</vt:lpstr>
      <vt:lpstr>think-cell 幻灯片</vt:lpstr>
      <vt:lpstr>MDA Lab Result Elements Analysis Overview</vt:lpstr>
      <vt:lpstr>Agenda</vt:lpstr>
      <vt:lpstr>Problem Statement </vt:lpstr>
      <vt:lpstr>Data Profile</vt:lpstr>
      <vt:lpstr>Pre-Data Processing</vt:lpstr>
      <vt:lpstr>PowerPoint Presentation</vt:lpstr>
      <vt:lpstr>WBC</vt:lpstr>
      <vt:lpstr>WBC</vt:lpstr>
      <vt:lpstr>WBC</vt:lpstr>
      <vt:lpstr>WBC – Individual Graphs</vt:lpstr>
      <vt:lpstr>WBC Individual Graphs – All Patients</vt:lpstr>
      <vt:lpstr>WBC Individual Graphs – All Patients</vt:lpstr>
      <vt:lpstr>WBC Individual Graphs – All Patients</vt:lpstr>
      <vt:lpstr>WBC Individual Graphs – All Patients</vt:lpstr>
      <vt:lpstr>RBC</vt:lpstr>
      <vt:lpstr>RBC – General Trend*</vt:lpstr>
      <vt:lpstr>RBC – Individual Graphs</vt:lpstr>
      <vt:lpstr>MCV</vt:lpstr>
      <vt:lpstr>MCV – General Trend</vt:lpstr>
      <vt:lpstr>MCV – Individual Graphs</vt:lpstr>
      <vt:lpstr>RDW-CV</vt:lpstr>
      <vt:lpstr>RDW-CV General Trend</vt:lpstr>
      <vt:lpstr>RDW-CV – Individual Graphs</vt:lpstr>
      <vt:lpstr>RDW-CV Individual Graphs – All Patients</vt:lpstr>
      <vt:lpstr>RDW-SD</vt:lpstr>
      <vt:lpstr>RDW-SD*  General Trend</vt:lpstr>
      <vt:lpstr>RDW-SD – Individual Graphs (Samples)</vt:lpstr>
      <vt:lpstr>RDW-SD Individual Graphs – All Patients</vt:lpstr>
      <vt:lpstr>HGB</vt:lpstr>
      <vt:lpstr>HGB – General Trend</vt:lpstr>
      <vt:lpstr>HGB – Individual Graphs</vt:lpstr>
      <vt:lpstr>PowerPoint Presentation</vt:lpstr>
      <vt:lpstr>PowerPoint Presentation</vt:lpstr>
      <vt:lpstr>11.13</vt:lpstr>
      <vt:lpstr>MCH</vt:lpstr>
      <vt:lpstr>MCH – General Trend</vt:lpstr>
      <vt:lpstr>MCH – Individual Graphs</vt:lpstr>
      <vt:lpstr>MCHC</vt:lpstr>
      <vt:lpstr>MCHC* – General Trend</vt:lpstr>
      <vt:lpstr>MCHC – Individual Graphs</vt:lpstr>
      <vt:lpstr>NEUTROPHIL %</vt:lpstr>
      <vt:lpstr>NEUT% – General Trend</vt:lpstr>
      <vt:lpstr>NEUT% – Individual Graphs</vt:lpstr>
      <vt:lpstr>NEUTROPHIL ABS</vt:lpstr>
      <vt:lpstr>NEUT ABS – General Trend</vt:lpstr>
      <vt:lpstr>NEUT ABS – Individual Graphs</vt:lpstr>
      <vt:lpstr>PowerPoint Presentation</vt:lpstr>
      <vt:lpstr>PowerPoint Presentation</vt:lpstr>
      <vt:lpstr>PowerPoint Presentation</vt:lpstr>
      <vt:lpstr>PowerPoint Presentation</vt:lpstr>
      <vt:lpstr>PowerPoint Presentation</vt:lpstr>
      <vt:lpstr>PowerPoint Presentation</vt:lpstr>
      <vt:lpstr>WBC</vt:lpstr>
      <vt:lpstr>Fluctuations in p-values and changes in the results of statistical tests</vt:lpstr>
      <vt:lpstr>WBC</vt:lpstr>
      <vt:lpstr>WBC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2021-12-14T15:50:41Z</dcterms:created>
  <dcterms:modified xsi:type="dcterms:W3CDTF">2025-05-22T22:21:23Z</dcterms:modified>
</cp:coreProperties>
</file>